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0" r:id="rId4"/>
    <p:sldId id="266" r:id="rId5"/>
    <p:sldId id="258" r:id="rId6"/>
    <p:sldId id="267" r:id="rId7"/>
    <p:sldId id="268" r:id="rId8"/>
    <p:sldId id="265" r:id="rId9"/>
    <p:sldId id="262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E5A95F-FDAF-48D2-93AC-D66F46D28D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95F-FDAF-48D2-93AC-D66F46D28D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95F-FDAF-48D2-93AC-D66F46D28D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95F-FDAF-48D2-93AC-D66F46D28D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95F-FDAF-48D2-93AC-D66F46D28D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95F-FDAF-48D2-93AC-D66F46D28D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95F-FDAF-48D2-93AC-D66F46D28D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95F-FDAF-48D2-93AC-D66F46D28D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95F-FDAF-48D2-93AC-D66F46D28D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0E5A95F-FDAF-48D2-93AC-D66F46D28D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E5A95F-FDAF-48D2-93AC-D66F46D28D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E5A95F-FDAF-48D2-93AC-D66F46D28DCF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983597-2E5F-488B-B3EA-359E98C5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Peer Grading Rubric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Graphing Techniques Lab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	TOTAL POSSIBLE SCORE: +    /23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Total Score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Use a different, bright color of ink or pencil (red, green, etc.)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When taking off points, clearly write amount lost and reason for deduction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Provided constructive feedback on formatting and work for use on future labs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Be honest! Any discrepancy will be deducted from YOUR score! </a:t>
            </a:r>
            <a:r>
              <a:rPr lang="en-US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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endParaRPr lang="en-US" sz="32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Peer Grading Rules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05800" cy="5410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Table 1(paper): </a:t>
            </a:r>
            <a:r>
              <a:rPr lang="en-US" sz="36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+3</a:t>
            </a:r>
          </a:p>
          <a:p>
            <a:pPr lvl="1"/>
            <a:r>
              <a:rPr lang="en-US" sz="2800" dirty="0">
                <a:latin typeface="Arial" pitchFamily="34" charset="0"/>
                <a:cs typeface="Arial" pitchFamily="34" charset="0"/>
              </a:rPr>
              <a:t>Missing 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any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of the following criteria: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-½ each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Descriptive Title and #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Column Headings</a:t>
            </a:r>
          </a:p>
          <a:p>
            <a:pPr lvl="3"/>
            <a:r>
              <a:rPr lang="en-US" sz="2600" dirty="0">
                <a:latin typeface="Arial" pitchFamily="34" charset="0"/>
                <a:cs typeface="Arial" pitchFamily="34" charset="0"/>
              </a:rPr>
              <a:t>Units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(not in table)</a:t>
            </a:r>
          </a:p>
          <a:p>
            <a:pPr lvl="3"/>
            <a:r>
              <a:rPr lang="en-US" sz="2600" dirty="0">
                <a:latin typeface="Arial" pitchFamily="34" charset="0"/>
                <a:cs typeface="Arial" pitchFamily="34" charset="0"/>
              </a:rPr>
              <a:t>Uncertainties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(not in table)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2+ Trials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Same level of precision </a:t>
            </a:r>
          </a:p>
          <a:p>
            <a:pPr lvl="2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i="1" dirty="0">
                <a:latin typeface="Arial" pitchFamily="34" charset="0"/>
                <a:cs typeface="Arial" pitchFamily="34" charset="0"/>
              </a:rPr>
              <a:t>Note: NO Averages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(second table)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Scoring Guide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05800" cy="5410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Table 2 Averages(paper): </a:t>
            </a:r>
            <a:r>
              <a:rPr lang="en-US" sz="36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+3</a:t>
            </a:r>
          </a:p>
          <a:p>
            <a:pPr lvl="1"/>
            <a:r>
              <a:rPr lang="en-US" sz="2800" dirty="0">
                <a:latin typeface="Arial" pitchFamily="34" charset="0"/>
                <a:cs typeface="Arial" pitchFamily="34" charset="0"/>
              </a:rPr>
              <a:t>Missing 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any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of the following criteria: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 each</a:t>
            </a:r>
          </a:p>
          <a:p>
            <a:pPr lvl="1"/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Descriptive Title and #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Column Headings</a:t>
            </a:r>
          </a:p>
          <a:p>
            <a:pPr lvl="3"/>
            <a:r>
              <a:rPr lang="en-US" sz="2600" dirty="0">
                <a:latin typeface="Arial" pitchFamily="34" charset="0"/>
                <a:cs typeface="Arial" pitchFamily="34" charset="0"/>
              </a:rPr>
              <a:t>Units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(not in table)</a:t>
            </a:r>
          </a:p>
          <a:p>
            <a:pPr marL="914400" lvl="3" indent="0">
              <a:buNone/>
            </a:pPr>
            <a:endParaRPr lang="en-US" sz="2000" i="1" dirty="0">
              <a:latin typeface="Arial" pitchFamily="34" charset="0"/>
              <a:cs typeface="Arial" pitchFamily="34" charset="0"/>
            </a:endParaRPr>
          </a:p>
          <a:p>
            <a:pPr marL="630936" lvl="2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2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630936" lvl="2" indent="0">
              <a:buNone/>
            </a:pPr>
            <a:endParaRPr lang="en-US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Scoring Guide </a:t>
            </a:r>
          </a:p>
        </p:txBody>
      </p:sp>
    </p:spTree>
    <p:extLst>
      <p:ext uri="{BB962C8B-B14F-4D97-AF65-F5344CB8AC3E}">
        <p14:creationId xmlns:p14="http://schemas.microsoft.com/office/powerpoint/2010/main" val="17297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Graph 1 (paper): </a:t>
            </a:r>
            <a:r>
              <a:rPr lang="en-US" sz="32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+3</a:t>
            </a:r>
          </a:p>
          <a:p>
            <a:pPr lvl="1"/>
            <a:r>
              <a:rPr lang="en-US" sz="3200" dirty="0">
                <a:latin typeface="Arial" pitchFamily="34" charset="0"/>
                <a:cs typeface="Arial" pitchFamily="34" charset="0"/>
              </a:rPr>
              <a:t>Missing </a:t>
            </a:r>
            <a:r>
              <a:rPr lang="en-US" sz="3200" b="1" u="sng" dirty="0">
                <a:latin typeface="Arial" pitchFamily="34" charset="0"/>
                <a:cs typeface="Arial" pitchFamily="34" charset="0"/>
              </a:rPr>
              <a:t>any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of the following criteria: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-½ each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Descriptive Title and #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Horizontal Axis Labeled Diameter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Vertical Axis Labeled Circumference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Units included on axes labels</a:t>
            </a:r>
          </a:p>
          <a:p>
            <a:pPr marL="630936" lvl="2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Best Fit Line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(with ruler)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Calculated slope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Equation with the measured variables included</a:t>
            </a:r>
          </a:p>
          <a:p>
            <a:pPr lvl="2"/>
            <a:endParaRPr lang="en-US" sz="2800" i="1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i="1" dirty="0">
                <a:latin typeface="Arial" pitchFamily="34" charset="0"/>
                <a:cs typeface="Arial" pitchFamily="34" charset="0"/>
              </a:rPr>
              <a:t>Note: NO Uncertainties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(calculated values)</a:t>
            </a:r>
          </a:p>
          <a:p>
            <a:pPr lvl="1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Scoring Guide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5181EF-7489-4B50-BD3F-3796F5FDB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>
                <a:latin typeface="Arial" pitchFamily="34" charset="0"/>
                <a:cs typeface="Arial" pitchFamily="34" charset="0"/>
              </a:rPr>
              <a:t>Missing 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any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of the following criteria: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-½ each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Descriptive Title and #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Column Headings</a:t>
            </a:r>
          </a:p>
          <a:p>
            <a:pPr lvl="3"/>
            <a:r>
              <a:rPr lang="en-US" sz="2600" dirty="0">
                <a:latin typeface="Arial" pitchFamily="34" charset="0"/>
                <a:cs typeface="Arial" pitchFamily="34" charset="0"/>
              </a:rPr>
              <a:t>Units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(not in table)</a:t>
            </a:r>
          </a:p>
          <a:p>
            <a:pPr lvl="3"/>
            <a:r>
              <a:rPr lang="en-US" sz="2600" dirty="0">
                <a:latin typeface="Arial" pitchFamily="34" charset="0"/>
                <a:cs typeface="Arial" pitchFamily="34" charset="0"/>
              </a:rPr>
              <a:t>Uncertainties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(not in table)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2+ Trials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Same level of precision </a:t>
            </a:r>
          </a:p>
          <a:p>
            <a:pPr lvl="2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i="1" dirty="0">
                <a:latin typeface="Arial" pitchFamily="34" charset="0"/>
                <a:cs typeface="Arial" pitchFamily="34" charset="0"/>
              </a:rPr>
              <a:t>Note: NO Averages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(second table)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1BDA8A-BC69-4139-9AE0-A8CBE95CB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1 Digital (+3)</a:t>
            </a:r>
          </a:p>
        </p:txBody>
      </p:sp>
    </p:spTree>
    <p:extLst>
      <p:ext uri="{BB962C8B-B14F-4D97-AF65-F5344CB8AC3E}">
        <p14:creationId xmlns:p14="http://schemas.microsoft.com/office/powerpoint/2010/main" val="3098450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DE1E82-3E07-43DC-B85D-4B6CDA677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>
                <a:latin typeface="Arial" pitchFamily="34" charset="0"/>
                <a:cs typeface="Arial" pitchFamily="34" charset="0"/>
              </a:rPr>
              <a:t>Missing 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any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of the following criteria: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 each</a:t>
            </a:r>
          </a:p>
          <a:p>
            <a:pPr lvl="1"/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Descriptive Title and #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Column Headings</a:t>
            </a:r>
          </a:p>
          <a:p>
            <a:pPr lvl="3"/>
            <a:r>
              <a:rPr lang="en-US" sz="2600" dirty="0">
                <a:latin typeface="Arial" pitchFamily="34" charset="0"/>
                <a:cs typeface="Arial" pitchFamily="34" charset="0"/>
              </a:rPr>
              <a:t>Units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(not in table)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6ABDCE-1991-4CB9-96CA-45218594F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2 Averages-digital(+3)</a:t>
            </a:r>
          </a:p>
        </p:txBody>
      </p:sp>
    </p:spTree>
    <p:extLst>
      <p:ext uri="{BB962C8B-B14F-4D97-AF65-F5344CB8AC3E}">
        <p14:creationId xmlns:p14="http://schemas.microsoft.com/office/powerpoint/2010/main" val="322330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2578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Analysis Question #1: </a:t>
            </a:r>
            <a:r>
              <a:rPr lang="en-US" sz="32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+1</a:t>
            </a:r>
          </a:p>
          <a:p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Analysis Question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#3: </a:t>
            </a:r>
            <a:r>
              <a:rPr lang="en-US" sz="32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+1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(-½ if no work)</a:t>
            </a:r>
            <a:endParaRPr lang="en-US" sz="32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Analysis Question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#4: </a:t>
            </a:r>
            <a:r>
              <a:rPr lang="en-US" sz="32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+1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(-½ if no work)</a:t>
            </a:r>
            <a:endParaRPr lang="en-US" sz="20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Scoring Guide </a:t>
            </a:r>
          </a:p>
        </p:txBody>
      </p:sp>
    </p:spTree>
    <p:extLst>
      <p:ext uri="{BB962C8B-B14F-4D97-AF65-F5344CB8AC3E}">
        <p14:creationId xmlns:p14="http://schemas.microsoft.com/office/powerpoint/2010/main" val="3414804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10600" cy="541020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Graph 2: </a:t>
            </a:r>
            <a:r>
              <a:rPr lang="en-US" sz="32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+3</a:t>
            </a:r>
          </a:p>
          <a:p>
            <a:pPr lvl="1"/>
            <a:r>
              <a:rPr lang="en-US" sz="3200" dirty="0">
                <a:latin typeface="Arial" pitchFamily="34" charset="0"/>
                <a:cs typeface="Arial" pitchFamily="34" charset="0"/>
              </a:rPr>
              <a:t>Missing </a:t>
            </a:r>
            <a:r>
              <a:rPr lang="en-US" sz="3200" b="1" u="sng" dirty="0">
                <a:latin typeface="Arial" pitchFamily="34" charset="0"/>
                <a:cs typeface="Arial" pitchFamily="34" charset="0"/>
              </a:rPr>
              <a:t>any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of the following criteria: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-½ each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Descriptive Title and #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Horizontal Axis Labeled Diameter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Vertical Axis Labeled Circumference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Units included on axes labels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Best Fit Line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Graph Completed in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LoggerPro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630936" lvl="2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Analysis Question #5: </a:t>
            </a:r>
            <a:r>
              <a:rPr lang="en-US" sz="32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+1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(-½ if no work)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Analysis Question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#6: </a:t>
            </a:r>
            <a:r>
              <a:rPr lang="en-US" sz="32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Scoring Guide – Part II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378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Lucida Sans Unicode</vt:lpstr>
      <vt:lpstr>Verdana</vt:lpstr>
      <vt:lpstr>Wingdings 2</vt:lpstr>
      <vt:lpstr>Wingdings 3</vt:lpstr>
      <vt:lpstr>Concourse</vt:lpstr>
      <vt:lpstr>Peer Grading Rubric</vt:lpstr>
      <vt:lpstr>Peer Grading Rules</vt:lpstr>
      <vt:lpstr>Scoring Guide </vt:lpstr>
      <vt:lpstr>Scoring Guide </vt:lpstr>
      <vt:lpstr>Scoring Guide </vt:lpstr>
      <vt:lpstr>Table 1 Digital (+3)</vt:lpstr>
      <vt:lpstr>Table 2 Averages-digital(+3)</vt:lpstr>
      <vt:lpstr>Scoring Guide </vt:lpstr>
      <vt:lpstr>Scoring Guide – Part II</vt:lpstr>
      <vt:lpstr>Total Score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Grading Rubric</dc:title>
  <dc:creator>K. Bennett</dc:creator>
  <cp:lastModifiedBy>Ciustea, Corina    SHS - Staff</cp:lastModifiedBy>
  <cp:revision>30</cp:revision>
  <dcterms:created xsi:type="dcterms:W3CDTF">2012-12-12T16:25:06Z</dcterms:created>
  <dcterms:modified xsi:type="dcterms:W3CDTF">2019-10-08T04:56:29Z</dcterms:modified>
</cp:coreProperties>
</file>