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60" r:id="rId5"/>
    <p:sldId id="261" r:id="rId6"/>
    <p:sldId id="262" r:id="rId7"/>
    <p:sldId id="263"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9" d="100"/>
          <a:sy n="109" d="100"/>
        </p:scale>
        <p:origin x="167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89CC505A-5763-40C2-8CF0-4BDFC7297F9B}" type="datetimeFigureOut">
              <a:rPr lang="en-US" smtClean="0"/>
              <a:t>9/10/2018</a:t>
            </a:fld>
            <a:endParaRPr lang="en-US"/>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D9E00D9B-15D3-4320-AE85-644B2F0D9226}" type="slidenum">
              <a:rPr lang="en-US" smtClean="0"/>
              <a:t>‹#›</a:t>
            </a:fld>
            <a:endParaRPr lang="en-US"/>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en-US"/>
              <a:t>Click to edit Master title style</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9CC505A-5763-40C2-8CF0-4BDFC7297F9B}" type="datetimeFigureOut">
              <a:rPr lang="en-US" smtClean="0"/>
              <a:t>9/10/2018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E00D9B-15D3-4320-AE85-644B2F0D9226}" type="slidenum">
              <a:rPr lang="en-US" smtClean="0"/>
              <a:t>‹#›</a:t>
            </a:fld>
            <a:endParaRPr lang="en-US"/>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9CC505A-5763-40C2-8CF0-4BDFC7297F9B}" type="datetimeFigureOut">
              <a:rPr lang="en-US" smtClean="0"/>
              <a:t>9/10/2018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E00D9B-15D3-4320-AE85-644B2F0D9226}" type="slidenum">
              <a:rPr lang="en-US" smtClean="0"/>
              <a:t>‹#›</a:t>
            </a:fld>
            <a:endParaRPr lang="en-US"/>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9CC505A-5763-40C2-8CF0-4BDFC7297F9B}" type="datetimeFigureOut">
              <a:rPr lang="en-US" smtClean="0"/>
              <a:t>9/10/2018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E00D9B-15D3-4320-AE85-644B2F0D9226}" type="slidenum">
              <a:rPr lang="en-US" smtClean="0"/>
              <a:t>‹#›</a:t>
            </a:fld>
            <a:endParaRPr lang="en-US"/>
          </a:p>
        </p:txBody>
      </p:sp>
      <p:sp>
        <p:nvSpPr>
          <p:cNvPr id="11" name="Title 10"/>
          <p:cNvSpPr>
            <a:spLocks noGrp="1"/>
          </p:cNvSpPr>
          <p:nvPr>
            <p:ph type="title"/>
          </p:nvPr>
        </p:nvSpPr>
        <p:spPr/>
        <p:txBody>
          <a:bodyPr/>
          <a:lstStyle/>
          <a:p>
            <a:r>
              <a:rPr lang="en-US"/>
              <a:t>Click to edit Master title style</a:t>
            </a:r>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9CC505A-5763-40C2-8CF0-4BDFC7297F9B}" type="datetimeFigureOut">
              <a:rPr lang="en-US" smtClean="0"/>
              <a:t>9/10/2018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E00D9B-15D3-4320-AE85-644B2F0D9226}"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89CC505A-5763-40C2-8CF0-4BDFC7297F9B}" type="datetimeFigureOut">
              <a:rPr lang="en-US" smtClean="0"/>
              <a:t>9/10/2018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E00D9B-15D3-4320-AE85-644B2F0D9226}" type="slidenum">
              <a:rPr lang="en-US" smtClean="0"/>
              <a:t>‹#›</a:t>
            </a:fld>
            <a:endParaRPr lang="en-US"/>
          </a:p>
        </p:txBody>
      </p:sp>
      <p:sp>
        <p:nvSpPr>
          <p:cNvPr id="12" name="Title 1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Content Placeholder 9"/>
          <p:cNvSpPr>
            <a:spLocks noGrp="1"/>
          </p:cNvSpPr>
          <p:nvPr>
            <p:ph sz="quarter" idx="14"/>
          </p:nvPr>
        </p:nvSpPr>
        <p:spPr>
          <a:xfrm>
            <a:off x="4645151" y="2240280"/>
            <a:ext cx="3803904" cy="387705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9CC505A-5763-40C2-8CF0-4BDFC7297F9B}" type="datetimeFigureOut">
              <a:rPr lang="en-US" smtClean="0"/>
              <a:t>9/10/2018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9E00D9B-15D3-4320-AE85-644B2F0D9226}" type="slidenum">
              <a:rPr lang="en-US" smtClean="0"/>
              <a:t>‹#›</a:t>
            </a:fld>
            <a:endParaRPr lang="en-US"/>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9CC505A-5763-40C2-8CF0-4BDFC7297F9B}" type="datetimeFigureOut">
              <a:rPr lang="en-US" smtClean="0"/>
              <a:t>9/10/2018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9E00D9B-15D3-4320-AE85-644B2F0D9226}" type="slidenum">
              <a:rPr lang="en-US" smtClean="0"/>
              <a:t>‹#›</a:t>
            </a:fld>
            <a:endParaRPr lang="en-US"/>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CC505A-5763-40C2-8CF0-4BDFC7297F9B}" type="datetimeFigureOut">
              <a:rPr lang="en-US" smtClean="0"/>
              <a:t>9/10/2018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9E00D9B-15D3-4320-AE85-644B2F0D922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en-US"/>
              <a:t>Click to edit Master title style</a:t>
            </a:r>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9CC505A-5763-40C2-8CF0-4BDFC7297F9B}" type="datetimeFigureOut">
              <a:rPr lang="en-US" smtClean="0"/>
              <a:t>9/10/2018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E00D9B-15D3-4320-AE85-644B2F0D922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en-US"/>
              <a:t>Click to edit Master title style</a:t>
            </a:r>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9CC505A-5763-40C2-8CF0-4BDFC7297F9B}" type="datetimeFigureOut">
              <a:rPr lang="en-US" smtClean="0"/>
              <a:t>9/10/2018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E00D9B-15D3-4320-AE85-644B2F0D9226}"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89CC505A-5763-40C2-8CF0-4BDFC7297F9B}" type="datetimeFigureOut">
              <a:rPr lang="en-US" smtClean="0"/>
              <a:t>9/10/2018</a:t>
            </a:fld>
            <a:endParaRPr lang="en-US"/>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D9E00D9B-15D3-4320-AE85-644B2F0D922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activelylearn.co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Metrics</a:t>
            </a:r>
          </a:p>
        </p:txBody>
      </p:sp>
      <p:sp>
        <p:nvSpPr>
          <p:cNvPr id="3" name="Subtitle 2"/>
          <p:cNvSpPr>
            <a:spLocks noGrp="1"/>
          </p:cNvSpPr>
          <p:nvPr>
            <p:ph type="subTitle" idx="1"/>
          </p:nvPr>
        </p:nvSpPr>
        <p:spPr/>
        <p:txBody>
          <a:bodyPr>
            <a:normAutofit/>
          </a:bodyPr>
          <a:lstStyle/>
          <a:p>
            <a:r>
              <a:rPr lang="en-US" sz="3200" dirty="0"/>
              <a:t>Should we all use them?</a:t>
            </a:r>
          </a:p>
        </p:txBody>
      </p:sp>
    </p:spTree>
    <p:extLst>
      <p:ext uri="{BB962C8B-B14F-4D97-AF65-F5344CB8AC3E}">
        <p14:creationId xmlns:p14="http://schemas.microsoft.com/office/powerpoint/2010/main" val="33227877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Please write the following question in your IB Physics notebook:</a:t>
            </a:r>
          </a:p>
          <a:p>
            <a:endParaRPr lang="en-US" dirty="0"/>
          </a:p>
          <a:p>
            <a:r>
              <a:rPr lang="en-US" b="1" dirty="0">
                <a:solidFill>
                  <a:srgbClr val="0070C0"/>
                </a:solidFill>
              </a:rPr>
              <a:t>What do you remember about the metric system and conversions?</a:t>
            </a:r>
          </a:p>
          <a:p>
            <a:endParaRPr lang="en-US" dirty="0"/>
          </a:p>
          <a:p>
            <a:r>
              <a:rPr lang="en-US" dirty="0"/>
              <a:t>Please write your answer using a different color </a:t>
            </a:r>
          </a:p>
          <a:p>
            <a:pPr marL="0" indent="0">
              <a:buNone/>
            </a:pPr>
            <a:endParaRPr lang="en-US" dirty="0"/>
          </a:p>
        </p:txBody>
      </p:sp>
      <p:sp>
        <p:nvSpPr>
          <p:cNvPr id="3" name="Title 2"/>
          <p:cNvSpPr>
            <a:spLocks noGrp="1"/>
          </p:cNvSpPr>
          <p:nvPr>
            <p:ph type="title"/>
          </p:nvPr>
        </p:nvSpPr>
        <p:spPr>
          <a:xfrm>
            <a:off x="609600" y="570156"/>
            <a:ext cx="7924800" cy="1054250"/>
          </a:xfrm>
        </p:spPr>
        <p:txBody>
          <a:bodyPr/>
          <a:lstStyle/>
          <a:p>
            <a:r>
              <a:rPr lang="en-US" dirty="0"/>
              <a:t>Warm Up Question</a:t>
            </a:r>
          </a:p>
        </p:txBody>
      </p:sp>
    </p:spTree>
    <p:extLst>
      <p:ext uri="{BB962C8B-B14F-4D97-AF65-F5344CB8AC3E}">
        <p14:creationId xmlns:p14="http://schemas.microsoft.com/office/powerpoint/2010/main" val="1392741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Task</a:t>
            </a:r>
            <a:r>
              <a:rPr lang="en-US" b="1" dirty="0"/>
              <a:t>:</a:t>
            </a:r>
            <a:r>
              <a:rPr lang="en-US" dirty="0"/>
              <a:t> read/discuss (online) articles related to the Metric System and its uses/implementation.  Be prepared for a discussion tomorrow (essentially a mini-Socratic Seminar) to try to come to a consensus on the following question:</a:t>
            </a:r>
          </a:p>
          <a:p>
            <a:endParaRPr lang="en-US" dirty="0"/>
          </a:p>
          <a:p>
            <a:r>
              <a:rPr lang="en-US" sz="3200" dirty="0">
                <a:solidFill>
                  <a:srgbClr val="0070C0"/>
                </a:solidFill>
              </a:rPr>
              <a:t>Should the US move towards being a fully Metric country in the near future?</a:t>
            </a:r>
          </a:p>
          <a:p>
            <a:endParaRPr lang="en-US" dirty="0"/>
          </a:p>
        </p:txBody>
      </p:sp>
      <p:sp>
        <p:nvSpPr>
          <p:cNvPr id="3" name="Title 2"/>
          <p:cNvSpPr>
            <a:spLocks noGrp="1"/>
          </p:cNvSpPr>
          <p:nvPr>
            <p:ph type="title"/>
          </p:nvPr>
        </p:nvSpPr>
        <p:spPr/>
        <p:txBody>
          <a:bodyPr/>
          <a:lstStyle/>
          <a:p>
            <a:r>
              <a:rPr lang="en-US" sz="3600" dirty="0"/>
              <a:t>Metrics: Should we ALL use them?</a:t>
            </a:r>
          </a:p>
        </p:txBody>
      </p:sp>
    </p:spTree>
    <p:extLst>
      <p:ext uri="{BB962C8B-B14F-4D97-AF65-F5344CB8AC3E}">
        <p14:creationId xmlns:p14="http://schemas.microsoft.com/office/powerpoint/2010/main" val="13209660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9247" y="2057401"/>
            <a:ext cx="7745505" cy="4495800"/>
          </a:xfrm>
        </p:spPr>
        <p:txBody>
          <a:bodyPr>
            <a:normAutofit/>
          </a:bodyPr>
          <a:lstStyle/>
          <a:p>
            <a:r>
              <a:rPr lang="en-US" dirty="0"/>
              <a:t>You will be reading several articles (they’re all fairly short) in </a:t>
            </a:r>
            <a:r>
              <a:rPr lang="en-US" b="1" dirty="0" err="1"/>
              <a:t>ActivelyLearn</a:t>
            </a:r>
            <a:r>
              <a:rPr lang="en-US" b="1" dirty="0"/>
              <a:t> (</a:t>
            </a:r>
            <a:r>
              <a:rPr lang="en-US" b="1" u="sng" dirty="0">
                <a:hlinkClick r:id="rId2"/>
              </a:rPr>
              <a:t>www.activelylearn.com</a:t>
            </a:r>
            <a:r>
              <a:rPr lang="en-US" b="1" dirty="0"/>
              <a:t>).  </a:t>
            </a:r>
            <a:r>
              <a:rPr lang="en-US" dirty="0"/>
              <a:t>If you do not yet have an account, it’s free, and you can just register for it before you begin.  When you are registered and logged in, you’ll be asked to “join a class”.  Use the following class code to do so:</a:t>
            </a:r>
          </a:p>
          <a:p>
            <a:endParaRPr lang="en-US" dirty="0"/>
          </a:p>
          <a:p>
            <a:r>
              <a:rPr lang="en-US" b="1" dirty="0">
                <a:solidFill>
                  <a:srgbClr val="0070C0"/>
                </a:solidFill>
              </a:rPr>
              <a:t>Class Code: </a:t>
            </a:r>
            <a:r>
              <a:rPr lang="en-US" b="1" dirty="0" err="1">
                <a:solidFill>
                  <a:srgbClr val="0070C0"/>
                </a:solidFill>
              </a:rPr>
              <a:t>vtldm</a:t>
            </a:r>
            <a:endParaRPr lang="en-US" b="1" dirty="0">
              <a:solidFill>
                <a:srgbClr val="0070C0"/>
              </a:solidFill>
            </a:endParaRPr>
          </a:p>
        </p:txBody>
      </p:sp>
      <p:sp>
        <p:nvSpPr>
          <p:cNvPr id="3" name="Title 2"/>
          <p:cNvSpPr>
            <a:spLocks noGrp="1"/>
          </p:cNvSpPr>
          <p:nvPr>
            <p:ph type="title"/>
          </p:nvPr>
        </p:nvSpPr>
        <p:spPr/>
        <p:txBody>
          <a:bodyPr/>
          <a:lstStyle/>
          <a:p>
            <a:r>
              <a:rPr lang="en-US" sz="3200" dirty="0">
                <a:solidFill>
                  <a:srgbClr val="0070C0"/>
                </a:solidFill>
              </a:rPr>
              <a:t>Should the US move towards being a fully Metric country in the near future?</a:t>
            </a:r>
            <a:br>
              <a:rPr lang="en-US" sz="3200" dirty="0">
                <a:solidFill>
                  <a:srgbClr val="0070C0"/>
                </a:solidFill>
              </a:rPr>
            </a:br>
            <a:endParaRPr lang="en-US" sz="3200" dirty="0"/>
          </a:p>
        </p:txBody>
      </p:sp>
    </p:spTree>
    <p:extLst>
      <p:ext uri="{BB962C8B-B14F-4D97-AF65-F5344CB8AC3E}">
        <p14:creationId xmlns:p14="http://schemas.microsoft.com/office/powerpoint/2010/main" val="402158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9247" y="2057401"/>
            <a:ext cx="7745505" cy="4495800"/>
          </a:xfrm>
        </p:spPr>
        <p:txBody>
          <a:bodyPr>
            <a:normAutofit/>
          </a:bodyPr>
          <a:lstStyle/>
          <a:p>
            <a:r>
              <a:rPr lang="en-US" dirty="0"/>
              <a:t>There are 7 articles related to the question about whether the US should “go metric”.  I’m asking you to read and respond to questions/take notes for </a:t>
            </a:r>
            <a:r>
              <a:rPr lang="en-US" b="1" i="1" u="sng" dirty="0"/>
              <a:t>at least 4 of them</a:t>
            </a:r>
            <a:r>
              <a:rPr lang="en-US" dirty="0"/>
              <a:t>.  Be sure to read articles that offer evidence for BOTH sides of the question so that you are best prepared for the discussion.</a:t>
            </a:r>
          </a:p>
          <a:p>
            <a:endParaRPr lang="en-US" b="1" dirty="0">
              <a:solidFill>
                <a:srgbClr val="0070C0"/>
              </a:solidFill>
            </a:endParaRPr>
          </a:p>
        </p:txBody>
      </p:sp>
      <p:sp>
        <p:nvSpPr>
          <p:cNvPr id="3" name="Title 2"/>
          <p:cNvSpPr>
            <a:spLocks noGrp="1"/>
          </p:cNvSpPr>
          <p:nvPr>
            <p:ph type="title"/>
          </p:nvPr>
        </p:nvSpPr>
        <p:spPr/>
        <p:txBody>
          <a:bodyPr/>
          <a:lstStyle/>
          <a:p>
            <a:r>
              <a:rPr lang="en-US" sz="3200" dirty="0">
                <a:solidFill>
                  <a:srgbClr val="0070C0"/>
                </a:solidFill>
              </a:rPr>
              <a:t>Should the US move towards being a fully Metric country in the near future?</a:t>
            </a:r>
            <a:br>
              <a:rPr lang="en-US" sz="3200" dirty="0">
                <a:solidFill>
                  <a:srgbClr val="0070C0"/>
                </a:solidFill>
              </a:rPr>
            </a:br>
            <a:endParaRPr lang="en-US" sz="3200" dirty="0"/>
          </a:p>
        </p:txBody>
      </p:sp>
    </p:spTree>
    <p:extLst>
      <p:ext uri="{BB962C8B-B14F-4D97-AF65-F5344CB8AC3E}">
        <p14:creationId xmlns:p14="http://schemas.microsoft.com/office/powerpoint/2010/main" val="42886482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9247" y="2057401"/>
            <a:ext cx="7745505" cy="4495800"/>
          </a:xfrm>
        </p:spPr>
        <p:txBody>
          <a:bodyPr>
            <a:normAutofit lnSpcReduction="10000"/>
          </a:bodyPr>
          <a:lstStyle/>
          <a:p>
            <a:r>
              <a:rPr lang="en-US" dirty="0"/>
              <a:t>Within some of the articles there are a few questions to answer as you read.  These questions will not be graded based on how you respond, but rather for how prepared you are entering the discussion.  If there are no questions given for you to answer, it is expected that you will be taking notes within the article.  It will be up to you if you want to make your notes “private” so that only you and I can read them, or if you want to make them public so others in the class can see them.  If you have a question that is raised, or just a great thought about what you read, this is a good way to make others think about your idea, too.</a:t>
            </a:r>
          </a:p>
          <a:p>
            <a:endParaRPr lang="en-US" b="1" dirty="0">
              <a:solidFill>
                <a:srgbClr val="0070C0"/>
              </a:solidFill>
            </a:endParaRPr>
          </a:p>
        </p:txBody>
      </p:sp>
      <p:sp>
        <p:nvSpPr>
          <p:cNvPr id="3" name="Title 2"/>
          <p:cNvSpPr>
            <a:spLocks noGrp="1"/>
          </p:cNvSpPr>
          <p:nvPr>
            <p:ph type="title"/>
          </p:nvPr>
        </p:nvSpPr>
        <p:spPr/>
        <p:txBody>
          <a:bodyPr/>
          <a:lstStyle/>
          <a:p>
            <a:r>
              <a:rPr lang="en-US" sz="3200" dirty="0">
                <a:solidFill>
                  <a:srgbClr val="0070C0"/>
                </a:solidFill>
              </a:rPr>
              <a:t>Should the US move towards being a fully Metric country in the near future?</a:t>
            </a:r>
            <a:br>
              <a:rPr lang="en-US" sz="3200" dirty="0">
                <a:solidFill>
                  <a:srgbClr val="0070C0"/>
                </a:solidFill>
              </a:rPr>
            </a:br>
            <a:endParaRPr lang="en-US" sz="3200" dirty="0"/>
          </a:p>
        </p:txBody>
      </p:sp>
    </p:spTree>
    <p:extLst>
      <p:ext uri="{BB962C8B-B14F-4D97-AF65-F5344CB8AC3E}">
        <p14:creationId xmlns:p14="http://schemas.microsoft.com/office/powerpoint/2010/main" val="16814050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9247" y="2057401"/>
            <a:ext cx="7745505" cy="4495800"/>
          </a:xfrm>
        </p:spPr>
        <p:txBody>
          <a:bodyPr>
            <a:normAutofit/>
          </a:bodyPr>
          <a:lstStyle/>
          <a:p>
            <a:r>
              <a:rPr lang="en-US" b="1" u="sng" dirty="0"/>
              <a:t>Homework for tomorrow</a:t>
            </a:r>
            <a:r>
              <a:rPr lang="en-US" dirty="0"/>
              <a:t>:  remember what you read; print off notes and answers that you had for each article; be prepared to discuss the question in your groups that you are assigned to tomorrow.  Within your assigned group you will be holding respectful discourse to try to come to a consensus on the answer to the question posted above.  You will then be creating a “flyer” (but on a poster) persuading others to your side/answer.  More details on that part tomorrow. 😊</a:t>
            </a:r>
          </a:p>
          <a:p>
            <a:endParaRPr lang="en-US" b="1" dirty="0">
              <a:solidFill>
                <a:srgbClr val="0070C0"/>
              </a:solidFill>
            </a:endParaRPr>
          </a:p>
        </p:txBody>
      </p:sp>
      <p:sp>
        <p:nvSpPr>
          <p:cNvPr id="3" name="Title 2"/>
          <p:cNvSpPr>
            <a:spLocks noGrp="1"/>
          </p:cNvSpPr>
          <p:nvPr>
            <p:ph type="title"/>
          </p:nvPr>
        </p:nvSpPr>
        <p:spPr/>
        <p:txBody>
          <a:bodyPr/>
          <a:lstStyle/>
          <a:p>
            <a:r>
              <a:rPr lang="en-US" sz="3200" dirty="0">
                <a:solidFill>
                  <a:srgbClr val="0070C0"/>
                </a:solidFill>
              </a:rPr>
              <a:t>Should the US move towards being a fully Metric country in the near future?</a:t>
            </a:r>
            <a:br>
              <a:rPr lang="en-US" sz="3200" dirty="0">
                <a:solidFill>
                  <a:srgbClr val="0070C0"/>
                </a:solidFill>
              </a:rPr>
            </a:br>
            <a:endParaRPr lang="en-US" sz="3200" dirty="0"/>
          </a:p>
        </p:txBody>
      </p:sp>
    </p:spTree>
    <p:extLst>
      <p:ext uri="{BB962C8B-B14F-4D97-AF65-F5344CB8AC3E}">
        <p14:creationId xmlns:p14="http://schemas.microsoft.com/office/powerpoint/2010/main" val="20850098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Hardcover">
  <a:themeElements>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Hardcover">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315</TotalTime>
  <Words>523</Words>
  <Application>Microsoft Office PowerPoint</Application>
  <PresentationFormat>On-screen Show (4:3)</PresentationFormat>
  <Paragraphs>22</Paragraphs>
  <Slides>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Book Antiqua</vt:lpstr>
      <vt:lpstr>Wingdings</vt:lpstr>
      <vt:lpstr>Hardcover</vt:lpstr>
      <vt:lpstr>Metrics</vt:lpstr>
      <vt:lpstr>Warm Up Question</vt:lpstr>
      <vt:lpstr>Metrics: Should we ALL use them?</vt:lpstr>
      <vt:lpstr>Should the US move towards being a fully Metric country in the near future? </vt:lpstr>
      <vt:lpstr>Should the US move towards being a fully Metric country in the near future? </vt:lpstr>
      <vt:lpstr>Should the US move towards being a fully Metric country in the near future? </vt:lpstr>
      <vt:lpstr>Should the US move towards being a fully Metric country in the near future? </vt:lpstr>
    </vt:vector>
  </TitlesOfParts>
  <Company>Issaquah School District 411</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IB Learner Profile</dc:title>
  <dc:creator>Windows User</dc:creator>
  <cp:lastModifiedBy>Ciustea, Corina    SHS - Staff</cp:lastModifiedBy>
  <cp:revision>16</cp:revision>
  <dcterms:created xsi:type="dcterms:W3CDTF">2018-09-05T19:17:58Z</dcterms:created>
  <dcterms:modified xsi:type="dcterms:W3CDTF">2018-09-10T21:33:17Z</dcterms:modified>
</cp:coreProperties>
</file>