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1/4/2019</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1/4/2019</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Practice Problems</a:t>
            </a:r>
            <a:endParaRPr lang="en-US" dirty="0"/>
          </a:p>
        </p:txBody>
      </p:sp>
      <p:sp>
        <p:nvSpPr>
          <p:cNvPr id="3" name="Subtitle 2"/>
          <p:cNvSpPr>
            <a:spLocks noGrp="1"/>
          </p:cNvSpPr>
          <p:nvPr>
            <p:ph type="subTitle" idx="1"/>
          </p:nvPr>
        </p:nvSpPr>
        <p:spPr/>
        <p:txBody>
          <a:bodyPr/>
          <a:lstStyle/>
          <a:p>
            <a:r>
              <a:rPr lang="en-US" dirty="0" smtClean="0"/>
              <a:t>Involving Friction and the coefficients of friction</a:t>
            </a:r>
            <a:endParaRPr lang="en-US" dirty="0"/>
          </a:p>
        </p:txBody>
      </p:sp>
    </p:spTree>
    <p:extLst>
      <p:ext uri="{BB962C8B-B14F-4D97-AF65-F5344CB8AC3E}">
        <p14:creationId xmlns:p14="http://schemas.microsoft.com/office/powerpoint/2010/main" val="2116405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994756"/>
          </a:xfrm>
        </p:spPr>
        <p:txBody>
          <a:bodyPr/>
          <a:lstStyle/>
          <a:p>
            <a:r>
              <a:rPr lang="en-US" dirty="0" smtClean="0"/>
              <a:t>Warm-up:</a:t>
            </a:r>
            <a:endParaRPr lang="en-US" dirty="0"/>
          </a:p>
        </p:txBody>
      </p:sp>
      <p:sp>
        <p:nvSpPr>
          <p:cNvPr id="3" name="Content Placeholder 2"/>
          <p:cNvSpPr>
            <a:spLocks noGrp="1"/>
          </p:cNvSpPr>
          <p:nvPr>
            <p:ph idx="1"/>
          </p:nvPr>
        </p:nvSpPr>
        <p:spPr>
          <a:xfrm>
            <a:off x="1141413" y="1546167"/>
            <a:ext cx="9905998" cy="4245033"/>
          </a:xfrm>
        </p:spPr>
        <p:txBody>
          <a:bodyPr>
            <a:normAutofit/>
          </a:bodyPr>
          <a:lstStyle/>
          <a:p>
            <a:r>
              <a:rPr lang="en-US" sz="2800" dirty="0" smtClean="0"/>
              <a:t>A 10.0 kg box rests on a horizontal floor.  The coefficient of static friction is 0.400, and the coefficient of dynamic friction is 0.300.  Determine the maximum amount of static friction that will keep the box at rest.  Determine the amount of force necessary to keep the box moving at a constant rate.</a:t>
            </a:r>
            <a:endParaRPr lang="en-US" sz="2800" dirty="0"/>
          </a:p>
        </p:txBody>
      </p:sp>
    </p:spTree>
    <p:extLst>
      <p:ext uri="{BB962C8B-B14F-4D97-AF65-F5344CB8AC3E}">
        <p14:creationId xmlns:p14="http://schemas.microsoft.com/office/powerpoint/2010/main" val="3400731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26720"/>
            <a:ext cx="9905998" cy="703811"/>
          </a:xfrm>
        </p:spPr>
        <p:txBody>
          <a:bodyPr/>
          <a:lstStyle/>
          <a:p>
            <a:r>
              <a:rPr lang="en-US" dirty="0" smtClean="0"/>
              <a:t>#2</a:t>
            </a:r>
            <a:endParaRPr lang="en-US" dirty="0"/>
          </a:p>
        </p:txBody>
      </p:sp>
      <p:sp>
        <p:nvSpPr>
          <p:cNvPr id="3" name="Content Placeholder 2"/>
          <p:cNvSpPr>
            <a:spLocks noGrp="1"/>
          </p:cNvSpPr>
          <p:nvPr>
            <p:ph idx="1"/>
          </p:nvPr>
        </p:nvSpPr>
        <p:spPr>
          <a:xfrm>
            <a:off x="1141413" y="1529543"/>
            <a:ext cx="9905998" cy="4261658"/>
          </a:xfrm>
        </p:spPr>
        <p:txBody>
          <a:bodyPr>
            <a:noAutofit/>
          </a:bodyPr>
          <a:lstStyle/>
          <a:p>
            <a:r>
              <a:rPr lang="en-US" sz="2800" dirty="0" smtClean="0"/>
              <a:t>Your little sister wants you to give her a ride across the snow on a sled (mass of both combined is 50.0 kg).  The coefficient of static friction between the sled and the snow is 0.0500, and the coefficient of dynamic friction is 0.0300.</a:t>
            </a:r>
          </a:p>
          <a:p>
            <a:pPr lvl="1"/>
            <a:r>
              <a:rPr lang="en-US" sz="2400" dirty="0" smtClean="0"/>
              <a:t>What force would you need to apply to start her sliding if you were pushing down and forward at an angle of 25.0° to the horizontal?  What force, at that angle, would keep her moving at a constant speed?</a:t>
            </a:r>
          </a:p>
          <a:p>
            <a:pPr lvl="1"/>
            <a:r>
              <a:rPr lang="en-US" sz="2400" dirty="0" smtClean="0"/>
              <a:t>What force would you need to apply to start her sliding if you were pulling her by a rope upwards and forward at an angle of 25.0° to the horizontal?  What force, at that angle, would you need to pull to keep her moving at a constant speed?</a:t>
            </a:r>
            <a:endParaRPr lang="en-US" sz="2400" dirty="0"/>
          </a:p>
        </p:txBody>
      </p:sp>
    </p:spTree>
    <p:extLst>
      <p:ext uri="{BB962C8B-B14F-4D97-AF65-F5344CB8AC3E}">
        <p14:creationId xmlns:p14="http://schemas.microsoft.com/office/powerpoint/2010/main" val="35054734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928255"/>
          </a:xfrm>
        </p:spPr>
        <p:txBody>
          <a:bodyPr/>
          <a:lstStyle/>
          <a:p>
            <a:r>
              <a:rPr lang="en-US" dirty="0" smtClean="0"/>
              <a:t>#3</a:t>
            </a:r>
            <a:endParaRPr lang="en-US" dirty="0"/>
          </a:p>
        </p:txBody>
      </p:sp>
      <p:sp>
        <p:nvSpPr>
          <p:cNvPr id="3" name="Content Placeholder 2"/>
          <p:cNvSpPr>
            <a:spLocks noGrp="1"/>
          </p:cNvSpPr>
          <p:nvPr>
            <p:ph idx="1"/>
          </p:nvPr>
        </p:nvSpPr>
        <p:spPr>
          <a:xfrm>
            <a:off x="1141413" y="1537855"/>
            <a:ext cx="9905998" cy="4253345"/>
          </a:xfrm>
        </p:spPr>
        <p:txBody>
          <a:bodyPr>
            <a:normAutofit/>
          </a:bodyPr>
          <a:lstStyle/>
          <a:p>
            <a:r>
              <a:rPr lang="en-US" sz="2800" dirty="0" smtClean="0"/>
              <a:t>A 65.0 kg skier is sliding down a 30.0° slope.  Assume the coefficient of dynamic friction between her skis and the snow is 0.0900.  Determine the following:</a:t>
            </a:r>
          </a:p>
          <a:p>
            <a:pPr lvl="1"/>
            <a:r>
              <a:rPr lang="en-US" sz="2400" dirty="0" smtClean="0"/>
              <a:t>The force of friction acting on her as she slides on her skis</a:t>
            </a:r>
          </a:p>
          <a:p>
            <a:pPr lvl="1"/>
            <a:r>
              <a:rPr lang="en-US" sz="2400" dirty="0" smtClean="0"/>
              <a:t>Her acceleration down the slope</a:t>
            </a:r>
          </a:p>
          <a:p>
            <a:pPr lvl="1"/>
            <a:r>
              <a:rPr lang="en-US" sz="2400" dirty="0" smtClean="0"/>
              <a:t>How fast will she be going after 4.50 s?</a:t>
            </a:r>
            <a:endParaRPr lang="en-US" sz="2400" dirty="0"/>
          </a:p>
        </p:txBody>
      </p:sp>
    </p:spTree>
    <p:extLst>
      <p:ext uri="{BB962C8B-B14F-4D97-AF65-F5344CB8AC3E}">
        <p14:creationId xmlns:p14="http://schemas.microsoft.com/office/powerpoint/2010/main" val="381618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994756"/>
          </a:xfrm>
        </p:spPr>
        <p:txBody>
          <a:bodyPr/>
          <a:lstStyle/>
          <a:p>
            <a:r>
              <a:rPr lang="en-US" dirty="0" smtClean="0"/>
              <a:t>#4</a:t>
            </a:r>
            <a:endParaRPr lang="en-US" dirty="0"/>
          </a:p>
        </p:txBody>
      </p:sp>
      <p:sp>
        <p:nvSpPr>
          <p:cNvPr id="3" name="Content Placeholder 2"/>
          <p:cNvSpPr>
            <a:spLocks noGrp="1"/>
          </p:cNvSpPr>
          <p:nvPr>
            <p:ph idx="1"/>
          </p:nvPr>
        </p:nvSpPr>
        <p:spPr>
          <a:xfrm>
            <a:off x="1141413" y="1438103"/>
            <a:ext cx="9905998" cy="4353098"/>
          </a:xfrm>
        </p:spPr>
        <p:txBody>
          <a:bodyPr>
            <a:normAutofit/>
          </a:bodyPr>
          <a:lstStyle/>
          <a:p>
            <a:r>
              <a:rPr lang="en-US" sz="2800" dirty="0" smtClean="0"/>
              <a:t>A 25.3 kg box filled with books was set down on a ramp of a moving van that makes an angle of 35.0° with the horizontal.</a:t>
            </a:r>
          </a:p>
          <a:p>
            <a:pPr lvl="1"/>
            <a:r>
              <a:rPr lang="en-US" sz="2400" dirty="0" smtClean="0"/>
              <a:t>If the ramp was made to be any steeper than this, the box would slide.  What is the coefficient of static friction acting on the box?</a:t>
            </a:r>
          </a:p>
          <a:p>
            <a:pPr lvl="1"/>
            <a:r>
              <a:rPr lang="en-US" sz="2400" dirty="0" smtClean="0"/>
              <a:t>Assume the box would slide at a constant rate if the ramp were lowered to 27.5° once the box was in motion.  What is the coefficient of dynamic friction between the box and the ramp?</a:t>
            </a:r>
            <a:endParaRPr lang="en-US" sz="2400" dirty="0"/>
          </a:p>
        </p:txBody>
      </p:sp>
    </p:spTree>
    <p:extLst>
      <p:ext uri="{BB962C8B-B14F-4D97-AF65-F5344CB8AC3E}">
        <p14:creationId xmlns:p14="http://schemas.microsoft.com/office/powerpoint/2010/main" val="10309629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604058"/>
          </a:xfrm>
        </p:spPr>
        <p:txBody>
          <a:bodyPr/>
          <a:lstStyle/>
          <a:p>
            <a:r>
              <a:rPr lang="en-US" dirty="0" smtClean="0"/>
              <a:t>#5</a:t>
            </a:r>
            <a:endParaRPr lang="en-US" dirty="0"/>
          </a:p>
        </p:txBody>
      </p:sp>
      <p:sp>
        <p:nvSpPr>
          <p:cNvPr id="3" name="Content Placeholder 2"/>
          <p:cNvSpPr>
            <a:spLocks noGrp="1"/>
          </p:cNvSpPr>
          <p:nvPr>
            <p:ph idx="1"/>
          </p:nvPr>
        </p:nvSpPr>
        <p:spPr>
          <a:xfrm>
            <a:off x="1141413" y="1213659"/>
            <a:ext cx="9905998" cy="4577542"/>
          </a:xfrm>
        </p:spPr>
        <p:txBody>
          <a:bodyPr>
            <a:normAutofit/>
          </a:bodyPr>
          <a:lstStyle/>
          <a:p>
            <a:r>
              <a:rPr lang="en-US" sz="2800" dirty="0" smtClean="0"/>
              <a:t>If the coefficient of static friction between a 35.0 kg box and a ramp is 0.45, what is the maximum angle the ramp can be above the horizontal so that the box will not move?</a:t>
            </a:r>
          </a:p>
          <a:p>
            <a:endParaRPr lang="en-US" sz="2800" dirty="0"/>
          </a:p>
          <a:p>
            <a:r>
              <a:rPr lang="en-US" sz="2800" dirty="0" smtClean="0"/>
              <a:t>If the coefficient of dynamic friction between that same box and ramp is 0.30, at what angle will the box, once moving, continue sliding at a constant velocity?</a:t>
            </a:r>
            <a:endParaRPr lang="en-US" sz="2800" dirty="0"/>
          </a:p>
        </p:txBody>
      </p:sp>
    </p:spTree>
    <p:extLst>
      <p:ext uri="{BB962C8B-B14F-4D97-AF65-F5344CB8AC3E}">
        <p14:creationId xmlns:p14="http://schemas.microsoft.com/office/powerpoint/2010/main" val="123566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928255"/>
          </a:xfrm>
        </p:spPr>
        <p:txBody>
          <a:bodyPr/>
          <a:lstStyle/>
          <a:p>
            <a:r>
              <a:rPr lang="en-US" dirty="0" smtClean="0"/>
              <a:t>#6</a:t>
            </a:r>
            <a:endParaRPr lang="en-US" dirty="0"/>
          </a:p>
        </p:txBody>
      </p:sp>
      <p:sp>
        <p:nvSpPr>
          <p:cNvPr id="3" name="Content Placeholder 2"/>
          <p:cNvSpPr>
            <a:spLocks noGrp="1"/>
          </p:cNvSpPr>
          <p:nvPr>
            <p:ph idx="1"/>
          </p:nvPr>
        </p:nvSpPr>
        <p:spPr>
          <a:xfrm>
            <a:off x="1141413" y="1379913"/>
            <a:ext cx="9905998" cy="4411287"/>
          </a:xfrm>
        </p:spPr>
        <p:txBody>
          <a:bodyPr>
            <a:normAutofit/>
          </a:bodyPr>
          <a:lstStyle/>
          <a:p>
            <a:r>
              <a:rPr lang="en-US" sz="2400" dirty="0" smtClean="0"/>
              <a:t>A force of 40.0 N is required to start a 5.20 kg box moving across a horizontal concrete floor.  What is the coefficient of static friction between the box and the floor?</a:t>
            </a:r>
          </a:p>
          <a:p>
            <a:endParaRPr lang="en-US" sz="2400" dirty="0"/>
          </a:p>
          <a:p>
            <a:r>
              <a:rPr lang="en-US" sz="2400" dirty="0" smtClean="0"/>
              <a:t>If you keep pushing the box with a constant 40.0 N horizontal force, the box will accelerate at 0.850 m·s</a:t>
            </a:r>
            <a:r>
              <a:rPr lang="en-US" sz="2400" baseline="30000" dirty="0" smtClean="0"/>
              <a:t>-2</a:t>
            </a:r>
            <a:r>
              <a:rPr lang="en-US" sz="2400" dirty="0" smtClean="0"/>
              <a:t>.  What is the coefficient of dynamic friction?</a:t>
            </a:r>
            <a:endParaRPr lang="en-US" sz="2400" dirty="0"/>
          </a:p>
        </p:txBody>
      </p:sp>
    </p:spTree>
    <p:extLst>
      <p:ext uri="{BB962C8B-B14F-4D97-AF65-F5344CB8AC3E}">
        <p14:creationId xmlns:p14="http://schemas.microsoft.com/office/powerpoint/2010/main" val="3568845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811876"/>
          </a:xfrm>
        </p:spPr>
        <p:txBody>
          <a:bodyPr/>
          <a:lstStyle/>
          <a:p>
            <a:r>
              <a:rPr lang="en-US" dirty="0" smtClean="0"/>
              <a:t>#7</a:t>
            </a:r>
            <a:endParaRPr lang="en-US" dirty="0"/>
          </a:p>
        </p:txBody>
      </p:sp>
      <p:sp>
        <p:nvSpPr>
          <p:cNvPr id="3" name="Content Placeholder 2"/>
          <p:cNvSpPr>
            <a:spLocks noGrp="1"/>
          </p:cNvSpPr>
          <p:nvPr>
            <p:ph idx="1"/>
          </p:nvPr>
        </p:nvSpPr>
        <p:spPr>
          <a:xfrm>
            <a:off x="1141413" y="1421477"/>
            <a:ext cx="9905998" cy="4369724"/>
          </a:xfrm>
        </p:spPr>
        <p:txBody>
          <a:bodyPr>
            <a:normAutofit/>
          </a:bodyPr>
          <a:lstStyle/>
          <a:p>
            <a:r>
              <a:rPr lang="en-US" sz="2800" dirty="0" smtClean="0"/>
              <a:t>A flatbed truck is carrying a heavy crate (mass = 675 kg).  The coefficient of static friction between the crate and the bed of the truck is 0.75.  What is the maximum rate at which the driver can decelerate and still avoid having the crate slide across the bed into the cab of the truck?</a:t>
            </a:r>
            <a:endParaRPr lang="en-US" sz="2800" dirty="0"/>
          </a:p>
        </p:txBody>
      </p:sp>
    </p:spTree>
    <p:extLst>
      <p:ext uri="{BB962C8B-B14F-4D97-AF65-F5344CB8AC3E}">
        <p14:creationId xmlns:p14="http://schemas.microsoft.com/office/powerpoint/2010/main" val="2995864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a:t>
            </a:r>
            <a:endParaRPr lang="en-US" dirty="0"/>
          </a:p>
        </p:txBody>
      </p:sp>
      <p:sp>
        <p:nvSpPr>
          <p:cNvPr id="3" name="Content Placeholder 2"/>
          <p:cNvSpPr>
            <a:spLocks noGrp="1"/>
          </p:cNvSpPr>
          <p:nvPr>
            <p:ph idx="1"/>
          </p:nvPr>
        </p:nvSpPr>
        <p:spPr>
          <a:xfrm>
            <a:off x="1141413" y="1878677"/>
            <a:ext cx="9905998" cy="3912524"/>
          </a:xfrm>
        </p:spPr>
        <p:txBody>
          <a:bodyPr>
            <a:normAutofit/>
          </a:bodyPr>
          <a:lstStyle/>
          <a:p>
            <a:r>
              <a:rPr lang="en-US" sz="2800" dirty="0" smtClean="0"/>
              <a:t>A box is given a push so that it slides across the floor.  How far will it go along the horizontal floor after you stop pushing?  Assume that the coefficient of dynamic friction between the box and the floor is 0.25 and the box is sliding at 4.4 m·s</a:t>
            </a:r>
            <a:r>
              <a:rPr lang="en-US" sz="2800" baseline="30000" dirty="0" smtClean="0"/>
              <a:t>-1</a:t>
            </a:r>
            <a:r>
              <a:rPr lang="en-US" sz="2800" dirty="0" smtClean="0"/>
              <a:t> at the time you stop pushing.</a:t>
            </a:r>
            <a:endParaRPr lang="en-US" sz="2800" dirty="0"/>
          </a:p>
        </p:txBody>
      </p:sp>
    </p:spTree>
    <p:extLst>
      <p:ext uri="{BB962C8B-B14F-4D97-AF65-F5344CB8AC3E}">
        <p14:creationId xmlns:p14="http://schemas.microsoft.com/office/powerpoint/2010/main" val="19890993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A9E023"/>
      </a:accent1>
      <a:accent2>
        <a:srgbClr val="1FCDB6"/>
      </a:accent2>
      <a:accent3>
        <a:srgbClr val="5F99C9"/>
      </a:accent3>
      <a:accent4>
        <a:srgbClr val="AE65D1"/>
      </a:accent4>
      <a:accent5>
        <a:srgbClr val="D06423"/>
      </a:accent5>
      <a:accent6>
        <a:srgbClr val="DCAB11"/>
      </a:accent6>
      <a:hlink>
        <a:srgbClr val="ADE133"/>
      </a:hlink>
      <a:folHlink>
        <a:srgbClr val="C2EA6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1FEE2289-88FB-467C-9C9A-54F3C85768F0}"/>
    </a:ext>
  </a:extLst>
</a:theme>
</file>

<file path=docProps/app.xml><?xml version="1.0" encoding="utf-8"?>
<Properties xmlns="http://schemas.openxmlformats.org/officeDocument/2006/extended-properties" xmlns:vt="http://schemas.openxmlformats.org/officeDocument/2006/docPropsVTypes">
  <Template>TM03457485[[fn=Mesh]]</Template>
  <TotalTime>191</TotalTime>
  <Words>632</Words>
  <Application>Microsoft Office PowerPoint</Application>
  <PresentationFormat>Widescreen</PresentationFormat>
  <Paragraphs>29</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Century Gothic</vt:lpstr>
      <vt:lpstr>Mesh</vt:lpstr>
      <vt:lpstr>Practice Problems</vt:lpstr>
      <vt:lpstr>Warm-up:</vt:lpstr>
      <vt:lpstr>#2</vt:lpstr>
      <vt:lpstr>#3</vt:lpstr>
      <vt:lpstr>#4</vt:lpstr>
      <vt:lpstr>#5</vt:lpstr>
      <vt:lpstr>#6</vt:lpstr>
      <vt:lpstr>#7</vt:lpstr>
      <vt:lpstr>#8</vt:lpstr>
    </vt:vector>
  </TitlesOfParts>
  <Company>Issaquah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Practice Problems</dc:title>
  <dc:creator>Rebecca Fowler</dc:creator>
  <cp:lastModifiedBy>Ciustea, Corina    SHS - Staff</cp:lastModifiedBy>
  <cp:revision>7</cp:revision>
  <dcterms:created xsi:type="dcterms:W3CDTF">2019-01-04T15:41:18Z</dcterms:created>
  <dcterms:modified xsi:type="dcterms:W3CDTF">2019-01-04T19:45:06Z</dcterms:modified>
</cp:coreProperties>
</file>