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CC505A-5763-40C2-8CF0-4BDFC7297F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G4StudentInf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students in IB Science classes will participate in a  G4 Project </a:t>
            </a:r>
          </a:p>
          <a:p>
            <a:endParaRPr lang="en-US" dirty="0"/>
          </a:p>
          <a:p>
            <a:r>
              <a:rPr lang="en-US" dirty="0"/>
              <a:t>Please take the Survey at: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http://bit.ly/G4StudentInfo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G4 Student Survey</a:t>
            </a:r>
          </a:p>
        </p:txBody>
      </p:sp>
    </p:spTree>
    <p:extLst>
      <p:ext uri="{BB962C8B-B14F-4D97-AF65-F5344CB8AC3E}">
        <p14:creationId xmlns:p14="http://schemas.microsoft.com/office/powerpoint/2010/main" val="145199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Wednesday, September 26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FF0000"/>
                </a:solidFill>
              </a:rPr>
              <a:t>8:15 a.m.- 9:45 a.m.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Intro Meeting </a:t>
            </a:r>
            <a:r>
              <a:rPr lang="en-US" dirty="0" smtClean="0"/>
              <a:t>– Skyline HS Theater </a:t>
            </a:r>
          </a:p>
          <a:p>
            <a:r>
              <a:rPr lang="en-US" dirty="0" smtClean="0"/>
              <a:t>You may stay with your assigned group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G4 Project Presentations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Tuesday, November 13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evening , starting at 4 p.m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G4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30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400</TotalTime>
  <Words>66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Book Antiqua</vt:lpstr>
      <vt:lpstr>Wingdings</vt:lpstr>
      <vt:lpstr>Hardcover</vt:lpstr>
      <vt:lpstr>G4 Student Survey</vt:lpstr>
      <vt:lpstr>G4 Meetings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Learner Profile</dc:title>
  <dc:creator>Windows User</dc:creator>
  <cp:lastModifiedBy>Ciustea, Corina    SHS - Staff</cp:lastModifiedBy>
  <cp:revision>21</cp:revision>
  <dcterms:created xsi:type="dcterms:W3CDTF">2018-09-05T19:17:58Z</dcterms:created>
  <dcterms:modified xsi:type="dcterms:W3CDTF">2018-09-12T23:49:03Z</dcterms:modified>
</cp:coreProperties>
</file>