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8300E9-AF54-4E9E-83D1-ECE796B6A889}">
          <p14:sldIdLst/>
        </p14:section>
        <p14:section name="Untitled Section" id="{F42E162D-CAFC-4028-A671-B78B37B00D98}">
          <p14:sldIdLst>
            <p14:sldId id="257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585BC90-795F-4C1B-A01A-0C5D14323F9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585BC90-795F-4C1B-A01A-0C5D14323F9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 due on 10.17.2018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3652"/>
            <a:ext cx="7211209" cy="3508977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José decided to go for a long bike ride.  </a:t>
            </a:r>
          </a:p>
          <a:p>
            <a:pPr lvl="1" algn="ctr"/>
            <a:r>
              <a:rPr lang="en-US" dirty="0" smtClean="0"/>
              <a:t>He left home and rode for 15.0 km, 23.5° S of E</a:t>
            </a:r>
          </a:p>
          <a:p>
            <a:pPr lvl="1" algn="ctr"/>
            <a:r>
              <a:rPr lang="en-US" dirty="0" smtClean="0"/>
              <a:t>Then turned and rode for 11.8 km, 78.2° S of E</a:t>
            </a:r>
          </a:p>
          <a:p>
            <a:pPr lvl="1" algn="ctr"/>
            <a:r>
              <a:rPr lang="en-US" dirty="0" smtClean="0"/>
              <a:t>Then turned and rode for 5.6 km, 15.3° S of W</a:t>
            </a:r>
          </a:p>
          <a:p>
            <a:pPr lvl="1" algn="ctr"/>
            <a:r>
              <a:rPr lang="en-US" dirty="0" smtClean="0"/>
              <a:t>Then turned and rode for 7.5 km due West</a:t>
            </a:r>
          </a:p>
          <a:p>
            <a:pPr lvl="1" algn="ctr"/>
            <a:r>
              <a:rPr lang="en-US" dirty="0" smtClean="0"/>
              <a:t>He then rode 25.6 km, 67.5 ° N of W.</a:t>
            </a:r>
          </a:p>
          <a:p>
            <a:pPr lvl="1" algn="ctr"/>
            <a:endParaRPr lang="en-US" dirty="0"/>
          </a:p>
          <a:p>
            <a:pPr lvl="1" algn="ctr"/>
            <a:r>
              <a:rPr lang="en-US" b="1" dirty="0" smtClean="0"/>
              <a:t>What is his displacement?</a:t>
            </a:r>
          </a:p>
          <a:p>
            <a:pPr lvl="1" algn="ctr"/>
            <a:r>
              <a:rPr lang="en-US" b="1" dirty="0" smtClean="0"/>
              <a:t>What single vector would take him back home?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50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show all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3652"/>
            <a:ext cx="7211209" cy="350897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Draw all vectors  </a:t>
            </a:r>
          </a:p>
          <a:p>
            <a:pPr lvl="1"/>
            <a:r>
              <a:rPr lang="en-US" dirty="0" smtClean="0"/>
              <a:t>Draw and calculate each component of each vector on the horizontal direction</a:t>
            </a:r>
          </a:p>
          <a:p>
            <a:pPr lvl="1"/>
            <a:r>
              <a:rPr lang="en-US" dirty="0" smtClean="0"/>
              <a:t>Draw and calculate each component of each vector on the vertical direction</a:t>
            </a:r>
          </a:p>
          <a:p>
            <a:pPr lvl="1"/>
            <a:r>
              <a:rPr lang="en-US" dirty="0" smtClean="0"/>
              <a:t>Calculate the sum of all components on the horizontal direction (take in account the sign of each vector component)</a:t>
            </a:r>
          </a:p>
          <a:p>
            <a:pPr lvl="1"/>
            <a:r>
              <a:rPr lang="en-US" dirty="0" smtClean="0"/>
              <a:t>Calculate the sum of all components on the vertical direction (take in account the sign of each vector component)</a:t>
            </a:r>
          </a:p>
          <a:p>
            <a:pPr lvl="1"/>
            <a:r>
              <a:rPr lang="en-US" dirty="0" smtClean="0"/>
              <a:t>Draw the final total component on the vertical direction</a:t>
            </a:r>
          </a:p>
          <a:p>
            <a:pPr lvl="1"/>
            <a:r>
              <a:rPr lang="en-US" dirty="0" smtClean="0"/>
              <a:t>Draw the final total component on the horizontal direction</a:t>
            </a:r>
          </a:p>
          <a:p>
            <a:pPr lvl="1"/>
            <a:r>
              <a:rPr lang="en-US" dirty="0" smtClean="0"/>
              <a:t>Draw and calculate the resultant </a:t>
            </a:r>
          </a:p>
          <a:p>
            <a:pPr lvl="1"/>
            <a:r>
              <a:rPr lang="en-US" dirty="0" smtClean="0"/>
              <a:t>Label and calculate the angle formed by the resultant with </a:t>
            </a:r>
            <a:r>
              <a:rPr lang="en-US" dirty="0" smtClean="0"/>
              <a:t>each direction</a:t>
            </a:r>
            <a:endParaRPr lang="en-US" dirty="0" smtClean="0"/>
          </a:p>
          <a:p>
            <a:pPr lvl="1"/>
            <a:r>
              <a:rPr lang="en-US" dirty="0" smtClean="0"/>
              <a:t>Write the answer in the format : resultant value &amp; units , angle in degrees, …..of ……</a:t>
            </a:r>
          </a:p>
          <a:p>
            <a:pPr lvl="1"/>
            <a:endParaRPr lang="en-US" dirty="0" smtClean="0"/>
          </a:p>
          <a:p>
            <a:pPr lvl="1" algn="ctr"/>
            <a:endParaRPr lang="en-US" dirty="0"/>
          </a:p>
          <a:p>
            <a:pPr lvl="1"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254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273</TotalTime>
  <Words>216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2</vt:lpstr>
      <vt:lpstr>Austin</vt:lpstr>
      <vt:lpstr>Homework due on 10.17.2018</vt:lpstr>
      <vt:lpstr>Please show all work 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Addition</dc:title>
  <dc:creator>Windows User</dc:creator>
  <cp:lastModifiedBy>Ciustea, Corina    SHS - Staff</cp:lastModifiedBy>
  <cp:revision>16</cp:revision>
  <dcterms:created xsi:type="dcterms:W3CDTF">2017-10-18T15:40:00Z</dcterms:created>
  <dcterms:modified xsi:type="dcterms:W3CDTF">2018-10-17T00:03:49Z</dcterms:modified>
</cp:coreProperties>
</file>