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CC505A-5763-40C2-8CF0-4BDFC7297F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E00D9B-15D3-4320-AE85-644B2F0D92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 Learner Profile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8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with the oldest person in your table group, go around the group to the left and number off 1-10.</a:t>
            </a:r>
          </a:p>
          <a:p>
            <a:r>
              <a:rPr lang="en-US" dirty="0" smtClean="0"/>
              <a:t>Each person will have 2-3 numbers to remember (write them down if you easily forget!)</a:t>
            </a:r>
          </a:p>
          <a:p>
            <a:r>
              <a:rPr lang="en-US" dirty="0" smtClean="0"/>
              <a:t>When you get the Learner Profile handout, please do the following:</a:t>
            </a:r>
          </a:p>
          <a:p>
            <a:pPr lvl="1"/>
            <a:r>
              <a:rPr lang="en-US" dirty="0" smtClean="0"/>
              <a:t>Read through your assigned learner traits</a:t>
            </a:r>
          </a:p>
          <a:p>
            <a:pPr lvl="1"/>
            <a:r>
              <a:rPr lang="en-US" dirty="0" smtClean="0"/>
              <a:t>Silently come up with examples of what that trait would look like when a student is “doing” that trait.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Learner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9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trait at a time, share with your group:</a:t>
            </a:r>
          </a:p>
          <a:p>
            <a:pPr lvl="1"/>
            <a:r>
              <a:rPr lang="en-US" dirty="0" smtClean="0"/>
              <a:t>In your own words, what is the definition of the trait?</a:t>
            </a:r>
          </a:p>
          <a:p>
            <a:pPr lvl="1"/>
            <a:r>
              <a:rPr lang="en-US" dirty="0" smtClean="0"/>
              <a:t>What does that look like?</a:t>
            </a:r>
          </a:p>
          <a:p>
            <a:endParaRPr lang="en-US" dirty="0"/>
          </a:p>
          <a:p>
            <a:r>
              <a:rPr lang="en-US" dirty="0" smtClean="0"/>
              <a:t>Ask each other clarifying questions if you have any!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70156"/>
            <a:ext cx="7924800" cy="1054250"/>
          </a:xfrm>
        </p:spPr>
        <p:txBody>
          <a:bodyPr/>
          <a:lstStyle/>
          <a:p>
            <a:r>
              <a:rPr lang="en-US" dirty="0" smtClean="0"/>
              <a:t>Table Group Turn &amp;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2 stickers per person and print your first name and last initial on each of them.</a:t>
            </a:r>
          </a:p>
          <a:p>
            <a:r>
              <a:rPr lang="en-US" dirty="0" smtClean="0"/>
              <a:t>On the chart of Learner Profile Traits, place a sticker under the column of each of your two strongest traits.</a:t>
            </a:r>
          </a:p>
          <a:p>
            <a:r>
              <a:rPr lang="en-US" dirty="0" smtClean="0"/>
              <a:t>When you get back to your groups, talk about what your strengths are and why you think that.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6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57401"/>
            <a:ext cx="7745505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a Word document, respond to the following:</a:t>
            </a:r>
          </a:p>
          <a:p>
            <a:endParaRPr lang="en-US" dirty="0"/>
          </a:p>
          <a:p>
            <a:pPr lvl="1"/>
            <a:r>
              <a:rPr lang="en-US" b="1" dirty="0" smtClean="0"/>
              <a:t>Of the 10 Learner Traits on the IB Learner Profile, which two do you feel are your strongest?  How are you going to use that strength to benefit your class?  </a:t>
            </a:r>
          </a:p>
          <a:p>
            <a:pPr lvl="1"/>
            <a:r>
              <a:rPr lang="en-US" b="1" dirty="0" smtClean="0"/>
              <a:t>Which one do you feel is your weakest?  How could you try to improve yourself in that area?</a:t>
            </a:r>
          </a:p>
          <a:p>
            <a:endParaRPr lang="en-US" b="1" dirty="0"/>
          </a:p>
          <a:p>
            <a:r>
              <a:rPr lang="en-US" dirty="0" smtClean="0"/>
              <a:t>When you are done with your document (about 2 thorough paragraphs, about 1 – 1.5 pages), please upload the document to the assignment posted in your </a:t>
            </a:r>
            <a:r>
              <a:rPr lang="en-US" dirty="0" err="1" smtClean="0"/>
              <a:t>turnitin</a:t>
            </a:r>
            <a:r>
              <a:rPr lang="en-US" dirty="0" smtClean="0"/>
              <a:t> account.  This should be uploaded no later than Monday.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253</TotalTime>
  <Words>299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IB Learner Profile</vt:lpstr>
      <vt:lpstr>IB Learner Profile</vt:lpstr>
      <vt:lpstr>Table Group Turn &amp; Talk</vt:lpstr>
      <vt:lpstr>In-Class Reflection</vt:lpstr>
      <vt:lpstr>Reflection Homework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Learner Profile</dc:title>
  <dc:creator>Windows User</dc:creator>
  <cp:lastModifiedBy>Windows User</cp:lastModifiedBy>
  <cp:revision>4</cp:revision>
  <dcterms:created xsi:type="dcterms:W3CDTF">2018-09-05T19:17:58Z</dcterms:created>
  <dcterms:modified xsi:type="dcterms:W3CDTF">2018-09-05T23:31:23Z</dcterms:modified>
</cp:coreProperties>
</file>