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5"/>
  </p:notesMasterIdLst>
  <p:handoutMasterIdLst>
    <p:handoutMasterId r:id="rId6"/>
  </p:handoutMasterIdLst>
  <p:sldIdLst>
    <p:sldId id="274" r:id="rId2"/>
    <p:sldId id="282" r:id="rId3"/>
    <p:sldId id="28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Fowler" userId="45f1326fd5708c4f" providerId="LiveId" clId="{0EBD6BB5-15C1-4D84-BEC8-E6F01BDBAF1A}"/>
    <pc:docChg chg="undo addSld delSld">
      <pc:chgData name="Rebecca Fowler" userId="45f1326fd5708c4f" providerId="LiveId" clId="{0EBD6BB5-15C1-4D84-BEC8-E6F01BDBAF1A}" dt="2017-09-14T04:28:51.893" v="6" actId="2696"/>
      <pc:docMkLst>
        <pc:docMk/>
      </pc:docMkLst>
      <pc:sldChg chg="del">
        <pc:chgData name="Rebecca Fowler" userId="45f1326fd5708c4f" providerId="LiveId" clId="{0EBD6BB5-15C1-4D84-BEC8-E6F01BDBAF1A}" dt="2017-09-14T04:28:20.689" v="0" actId="2696"/>
        <pc:sldMkLst>
          <pc:docMk/>
          <pc:sldMk cId="380382795" sldId="276"/>
        </pc:sldMkLst>
      </pc:sldChg>
      <pc:sldChg chg="add del">
        <pc:chgData name="Rebecca Fowler" userId="45f1326fd5708c4f" providerId="LiveId" clId="{0EBD6BB5-15C1-4D84-BEC8-E6F01BDBAF1A}" dt="2017-09-14T04:28:51.893" v="6" actId="2696"/>
        <pc:sldMkLst>
          <pc:docMk/>
          <pc:sldMk cId="3712000406" sldId="277"/>
        </pc:sldMkLst>
      </pc:sldChg>
      <pc:sldChg chg="add del">
        <pc:chgData name="Rebecca Fowler" userId="45f1326fd5708c4f" providerId="LiveId" clId="{0EBD6BB5-15C1-4D84-BEC8-E6F01BDBAF1A}" dt="2017-09-14T04:28:46.602" v="5" actId="2696"/>
        <pc:sldMkLst>
          <pc:docMk/>
          <pc:sldMk cId="3053364742" sldId="278"/>
        </pc:sldMkLst>
      </pc:sldChg>
      <pc:sldChg chg="add del">
        <pc:chgData name="Rebecca Fowler" userId="45f1326fd5708c4f" providerId="LiveId" clId="{0EBD6BB5-15C1-4D84-BEC8-E6F01BDBAF1A}" dt="2017-09-14T04:28:46.026" v="4" actId="2696"/>
        <pc:sldMkLst>
          <pc:docMk/>
          <pc:sldMk cId="1272343100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BF918-902D-44FD-97D2-0E527C584C78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8104E-CB71-444A-8A48-D0EEBC9C4A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DEBE2-4C7A-43A5-9F21-DE0938C21B3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3941E-27AB-4576-827B-5A88B724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3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08F37-3B28-4DCC-9F2D-D452FE9BB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F7F67-8122-4878-BF36-660A0AFF76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BCA4A-1461-4C20-A5FB-C3895EE7E0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83952-6DBE-48CC-98BB-5BE643217A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41932-7490-4533-A2D9-400D86FFE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F007C-4999-4C02-8D48-615532011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093F2-43F7-417A-ACB9-5916A489E6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4CF15-23DC-4539-AB2E-4D05168477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76E2B-C58A-4538-9FB9-AD22BDD4B7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625D4-C60E-4BDF-9AB9-D57ECDC4AE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573A0CE3-2432-4D99-8C4B-594344EEC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1114351B-7A44-4F3F-919B-B64BA0B684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Activity: pt. 2—Landscaping 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/>
          </a:bodyPr>
          <a:lstStyle/>
          <a:p>
            <a:r>
              <a:rPr lang="en-US" dirty="0"/>
              <a:t>Fred’s Landscaping has been hired to seed a field the size of a football field completely with grass seed (the field’s owner doesn’t like sod for some reason).</a:t>
            </a:r>
          </a:p>
          <a:p>
            <a:r>
              <a:rPr lang="en-US" dirty="0"/>
              <a:t>Fred wants to purchase the right number of bags of grass (they are 3 lb. bags) so that he doesn’t have extra.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How many bags of grass seed should he purchase?</a:t>
            </a:r>
          </a:p>
        </p:txBody>
      </p:sp>
    </p:spTree>
    <p:extLst>
      <p:ext uri="{BB962C8B-B14F-4D97-AF65-F5344CB8AC3E}">
        <p14:creationId xmlns:p14="http://schemas.microsoft.com/office/powerpoint/2010/main" val="250174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2FB2-0995-44B3-8128-8EBBB383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and assumptions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EA3548-B027-4882-B7B9-778C9BAA48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27988" y="742188"/>
            <a:ext cx="6592824" cy="7924800"/>
          </a:xfrm>
        </p:spPr>
      </p:pic>
    </p:spTree>
    <p:extLst>
      <p:ext uri="{BB962C8B-B14F-4D97-AF65-F5344CB8AC3E}">
        <p14:creationId xmlns:p14="http://schemas.microsoft.com/office/powerpoint/2010/main" val="7162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Landscaping Dilemma—Journal entry 9/18/17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bags should Fred purchase?</a:t>
            </a:r>
          </a:p>
          <a:p>
            <a:r>
              <a:rPr lang="en-US" dirty="0"/>
              <a:t>How confident are you?</a:t>
            </a:r>
          </a:p>
          <a:p>
            <a:r>
              <a:rPr lang="en-US" dirty="0"/>
              <a:t>What could have happened that would have affected your results?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67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2702</TotalTime>
  <Words>106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Corbel</vt:lpstr>
      <vt:lpstr>Verdana</vt:lpstr>
      <vt:lpstr>Wingdings</vt:lpstr>
      <vt:lpstr>Wingdings 2</vt:lpstr>
      <vt:lpstr>Wingdings 3</vt:lpstr>
      <vt:lpstr>Module</vt:lpstr>
      <vt:lpstr>Activity: pt. 2—Landscaping Dilemma</vt:lpstr>
      <vt:lpstr>Details and assumptions</vt:lpstr>
      <vt:lpstr>Landscaping Dilemma—Journal entry 9/18/17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Magnitude and Estimation</dc:title>
  <dc:creator>fowlerr</dc:creator>
  <cp:lastModifiedBy>Ciustea, Corina    SHS - Staff</cp:lastModifiedBy>
  <cp:revision>139</cp:revision>
  <dcterms:created xsi:type="dcterms:W3CDTF">2008-09-02T21:59:25Z</dcterms:created>
  <dcterms:modified xsi:type="dcterms:W3CDTF">2018-09-19T03:41:48Z</dcterms:modified>
</cp:coreProperties>
</file>