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9A44-969B-4672-9E4A-593A5DA10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31712-CC10-44DB-8863-FD13A9F8668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Laws: </a:t>
            </a:r>
            <a:br>
              <a:rPr lang="en-US" dirty="0" smtClean="0"/>
            </a:br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01563"/>
            <a:ext cx="7125112" cy="40514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blocks with masses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2.50 kg and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3.50 kg rest on a frictionless surface and are connected by a light string.  A horizontal force of 12.0 N is applied to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  </a:t>
            </a:r>
          </a:p>
          <a:p>
            <a:pPr lvl="1"/>
            <a:r>
              <a:rPr lang="en-US" sz="2200" dirty="0" smtClean="0"/>
              <a:t>What is the acceleration of the masses?</a:t>
            </a:r>
          </a:p>
          <a:p>
            <a:pPr lvl="1"/>
            <a:r>
              <a:rPr lang="en-US" sz="2200" dirty="0" smtClean="0"/>
              <a:t>What is the magnitude of the force of tension in the string between the blocks?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83"/>
          <a:stretch/>
        </p:blipFill>
        <p:spPr>
          <a:xfrm>
            <a:off x="298704" y="4509430"/>
            <a:ext cx="8546592" cy="149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22.5 kg traffic sign is hanging from two equal length cables, each making an angle of 15.3° with the horizontal to hold it.  What is the tension in each cable?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51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 father is pulling a sled (m = 15.0 kg) carrying a 35.7 kg load of logs for his fireplace.  If he is pulling with a force of 252 N at an angle of 35.0° above the horizontal, and there is a 42.5 N frictional </a:t>
            </a:r>
            <a:r>
              <a:rPr lang="en-US" sz="2400" dirty="0" smtClean="0"/>
              <a:t>force.</a:t>
            </a:r>
            <a:endParaRPr lang="en-US" sz="2400" dirty="0" smtClean="0"/>
          </a:p>
          <a:p>
            <a:pPr lvl="1"/>
            <a:r>
              <a:rPr lang="en-US" sz="2200" dirty="0" smtClean="0"/>
              <a:t>What is the normal force acting on the sled?</a:t>
            </a:r>
          </a:p>
          <a:p>
            <a:pPr lvl="1"/>
            <a:r>
              <a:rPr lang="en-US" sz="2200" dirty="0" smtClean="0"/>
              <a:t>What is the net force on the sled?</a:t>
            </a:r>
          </a:p>
          <a:p>
            <a:pPr lvl="1"/>
            <a:r>
              <a:rPr lang="en-US" sz="2200" dirty="0" smtClean="0"/>
              <a:t>What is the initial acceleration of the sled?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946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372558" cy="40514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65.0 kg man is standing on a slackline rope at a position that creates a 17.5° angle below the horizontal on the left end of the rope and a 36.8° angle below the horizontal on the right end of the rope.</a:t>
            </a:r>
          </a:p>
          <a:p>
            <a:pPr lvl="1"/>
            <a:r>
              <a:rPr lang="en-US" sz="2200" dirty="0" smtClean="0"/>
              <a:t>What are the forces of tension in each side of the rope (they will be different this time…)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65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227</TotalTime>
  <Words>253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Trebuchet MS</vt:lpstr>
      <vt:lpstr>Verdana</vt:lpstr>
      <vt:lpstr>Wingdings 2</vt:lpstr>
      <vt:lpstr>Winter</vt:lpstr>
      <vt:lpstr>Newton’s Laws:  Practice Problems</vt:lpstr>
      <vt:lpstr>Problem 1</vt:lpstr>
      <vt:lpstr>Problem 2</vt:lpstr>
      <vt:lpstr>Problem 3:</vt:lpstr>
      <vt:lpstr>Problem 4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Laws:  Practice Problems</dc:title>
  <dc:creator>Windows User</dc:creator>
  <cp:lastModifiedBy>Rebecca Fowler</cp:lastModifiedBy>
  <cp:revision>4</cp:revision>
  <dcterms:created xsi:type="dcterms:W3CDTF">2017-12-19T15:33:33Z</dcterms:created>
  <dcterms:modified xsi:type="dcterms:W3CDTF">2017-12-19T23:29:42Z</dcterms:modified>
</cp:coreProperties>
</file>