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Science &amp;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Assignment due on Turnitin </a:t>
            </a:r>
          </a:p>
        </p:txBody>
      </p:sp>
    </p:spTree>
    <p:extLst>
      <p:ext uri="{BB962C8B-B14F-4D97-AF65-F5344CB8AC3E}">
        <p14:creationId xmlns:p14="http://schemas.microsoft.com/office/powerpoint/2010/main" val="332278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Please sign in Turnitin – login info available on my website</a:t>
            </a:r>
          </a:p>
          <a:p>
            <a:r>
              <a:rPr lang="en-US" dirty="0"/>
              <a:t>In a Word document, respond to the following:</a:t>
            </a:r>
          </a:p>
          <a:p>
            <a:endParaRPr lang="en-US" dirty="0"/>
          </a:p>
          <a:p>
            <a:pPr lvl="1"/>
            <a:r>
              <a:rPr lang="en-US" b="1" dirty="0"/>
              <a:t>What </a:t>
            </a:r>
            <a:r>
              <a:rPr lang="en-US" b="1"/>
              <a:t>is your </a:t>
            </a:r>
            <a:r>
              <a:rPr lang="en-US" b="1" dirty="0"/>
              <a:t>personal experience with Science?</a:t>
            </a:r>
          </a:p>
          <a:p>
            <a:pPr lvl="1"/>
            <a:r>
              <a:rPr lang="en-US" b="1" dirty="0"/>
              <a:t>Why did you chose Physics as a Science class for this school year?</a:t>
            </a:r>
          </a:p>
          <a:p>
            <a:pPr lvl="1"/>
            <a:r>
              <a:rPr lang="en-US" b="1" dirty="0"/>
              <a:t>  What are your hopes related to the Physics class ?</a:t>
            </a:r>
          </a:p>
          <a:p>
            <a:endParaRPr lang="en-US" b="1" dirty="0"/>
          </a:p>
          <a:p>
            <a:r>
              <a:rPr lang="en-US" dirty="0"/>
              <a:t>When you are done with your document (about 2 thorough paragraphs, about 1 – 1.5 pages), please upload the document to the assignment posted in your </a:t>
            </a:r>
            <a:r>
              <a:rPr lang="en-US" dirty="0" err="1"/>
              <a:t>turnitin</a:t>
            </a:r>
            <a:r>
              <a:rPr lang="en-US" dirty="0"/>
              <a:t> account.  This should be uploaded no later than Monday.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Science&amp; Me</a:t>
            </a:r>
          </a:p>
        </p:txBody>
      </p:sp>
    </p:spTree>
    <p:extLst>
      <p:ext uri="{BB962C8B-B14F-4D97-AF65-F5344CB8AC3E}">
        <p14:creationId xmlns:p14="http://schemas.microsoft.com/office/powerpoint/2010/main" val="1451994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275</TotalTime>
  <Words>105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Book Antiqua</vt:lpstr>
      <vt:lpstr>Wingdings</vt:lpstr>
      <vt:lpstr>Hardcover</vt:lpstr>
      <vt:lpstr>Science &amp; Me</vt:lpstr>
      <vt:lpstr>Science&amp; Me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Learner Profile</dc:title>
  <dc:creator>Windows User</dc:creator>
  <cp:lastModifiedBy>Ciustea, Corina    SHS - Staff</cp:lastModifiedBy>
  <cp:revision>6</cp:revision>
  <cp:lastPrinted>2018-09-06T06:23:04Z</cp:lastPrinted>
  <dcterms:created xsi:type="dcterms:W3CDTF">2018-09-05T19:17:58Z</dcterms:created>
  <dcterms:modified xsi:type="dcterms:W3CDTF">2018-09-06T06:24:03Z</dcterms:modified>
</cp:coreProperties>
</file>