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147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FAA12A17-45EA-4D14-A440-89ADAAA1AE4B}" type="datetimeFigureOut">
              <a:rPr lang="en-US" smtClean="0"/>
              <a:t>10/2/2018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82961F64-25A2-44FE-A45E-FA5F392C6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12A17-45EA-4D14-A440-89ADAAA1AE4B}" type="datetimeFigureOut">
              <a:rPr lang="en-US" smtClean="0"/>
              <a:t>10/2/2018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61F64-25A2-44FE-A45E-FA5F392C6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12A17-45EA-4D14-A440-89ADAAA1AE4B}" type="datetimeFigureOut">
              <a:rPr lang="en-US" smtClean="0"/>
              <a:t>10/2/2018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61F64-25A2-44FE-A45E-FA5F392C6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12A17-45EA-4D14-A440-89ADAAA1AE4B}" type="datetimeFigureOut">
              <a:rPr lang="en-US" smtClean="0"/>
              <a:t>10/2/2018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61F64-25A2-44FE-A45E-FA5F392C6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12A17-45EA-4D14-A440-89ADAAA1AE4B}" type="datetimeFigureOut">
              <a:rPr lang="en-US" smtClean="0"/>
              <a:t>10/2/2018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61F64-25A2-44FE-A45E-FA5F392C6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12A17-45EA-4D14-A440-89ADAAA1AE4B}" type="datetimeFigureOut">
              <a:rPr lang="en-US" smtClean="0"/>
              <a:t>10/2/2018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61F64-25A2-44FE-A45E-FA5F392C6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AA12A17-45EA-4D14-A440-89ADAAA1AE4B}" type="datetimeFigureOut">
              <a:rPr lang="en-US" smtClean="0"/>
              <a:t>10/2/2018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2961F64-25A2-44FE-A45E-FA5F392C6C28}" type="slidenum">
              <a:rPr lang="en-US" smtClean="0"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FAA12A17-45EA-4D14-A440-89ADAAA1AE4B}" type="datetimeFigureOut">
              <a:rPr lang="en-US" smtClean="0"/>
              <a:t>10/2/2018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82961F64-25A2-44FE-A45E-FA5F392C6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12A17-45EA-4D14-A440-89ADAAA1AE4B}" type="datetimeFigureOut">
              <a:rPr lang="en-US" smtClean="0"/>
              <a:t>10/2/2018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61F64-25A2-44FE-A45E-FA5F392C6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12A17-45EA-4D14-A440-89ADAAA1AE4B}" type="datetimeFigureOut">
              <a:rPr lang="en-US" smtClean="0"/>
              <a:t>10/2/2018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61F64-25A2-44FE-A45E-FA5F392C6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12A17-45EA-4D14-A440-89ADAAA1AE4B}" type="datetimeFigureOut">
              <a:rPr lang="en-US" smtClean="0"/>
              <a:t>10/2/2018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61F64-25A2-44FE-A45E-FA5F392C6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FAA12A17-45EA-4D14-A440-89ADAAA1AE4B}" type="datetimeFigureOut">
              <a:rPr lang="en-US" smtClean="0"/>
              <a:t>10/2/2018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82961F64-25A2-44FE-A45E-FA5F392C6C2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Uncertainties!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Let’s Review…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16334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1981200"/>
            <a:ext cx="4529430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229600" cy="1066800"/>
          </a:xfrm>
        </p:spPr>
        <p:txBody>
          <a:bodyPr/>
          <a:lstStyle/>
          <a:p>
            <a:r>
              <a:rPr lang="en-US" dirty="0" smtClean="0"/>
              <a:t>Question 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066800"/>
            <a:ext cx="8610600" cy="5507736"/>
          </a:xfrm>
        </p:spPr>
        <p:txBody>
          <a:bodyPr>
            <a:normAutofit/>
          </a:bodyPr>
          <a:lstStyle/>
          <a:p>
            <a:r>
              <a:rPr lang="en-US" dirty="0"/>
              <a:t>Aiming for the </a:t>
            </a:r>
            <a:r>
              <a:rPr lang="en-US" dirty="0" err="1"/>
              <a:t>centre</a:t>
            </a:r>
            <a:r>
              <a:rPr lang="en-US" dirty="0"/>
              <a:t> of a target, an archer fires arrows which produces a pattern of hits as shown below</a:t>
            </a:r>
            <a:r>
              <a:rPr lang="en-US" dirty="0" smtClean="0"/>
              <a:t>.</a:t>
            </a:r>
          </a:p>
          <a:p>
            <a:pPr marL="109728" indent="0">
              <a:buNone/>
            </a:pPr>
            <a:r>
              <a:rPr lang="en-US" dirty="0" smtClean="0"/>
              <a:t>The </a:t>
            </a:r>
            <a:r>
              <a:rPr lang="en-US" dirty="0"/>
              <a:t>pattern suggests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the </a:t>
            </a:r>
            <a:r>
              <a:rPr lang="en-US" dirty="0"/>
              <a:t>presence </a:t>
            </a:r>
            <a:r>
              <a:rPr lang="en-US" dirty="0" smtClean="0"/>
              <a:t>of:</a:t>
            </a:r>
            <a:endParaRPr lang="en-US" dirty="0"/>
          </a:p>
          <a:p>
            <a:pPr marL="109728" indent="0">
              <a:buNone/>
            </a:pPr>
            <a:endParaRPr lang="en-US" sz="2400" dirty="0" smtClean="0"/>
          </a:p>
          <a:p>
            <a:pPr marL="109728" indent="0">
              <a:buNone/>
            </a:pPr>
            <a:endParaRPr lang="en-US" sz="2400" dirty="0"/>
          </a:p>
          <a:p>
            <a:pPr marL="109728" indent="0">
              <a:buNone/>
            </a:pPr>
            <a:endParaRPr lang="en-US" sz="2400" dirty="0"/>
          </a:p>
          <a:p>
            <a:pPr marL="109728" indent="0">
              <a:lnSpc>
                <a:spcPct val="114000"/>
              </a:lnSpc>
              <a:spcAft>
                <a:spcPts val="600"/>
              </a:spcAft>
              <a:buNone/>
            </a:pPr>
            <a:r>
              <a:rPr lang="en-US" sz="2400" dirty="0" smtClean="0"/>
              <a:t>A</a:t>
            </a:r>
            <a:r>
              <a:rPr lang="en-US" sz="2400" dirty="0"/>
              <a:t>. random and systematic uncertainties.</a:t>
            </a:r>
            <a:br>
              <a:rPr lang="en-US" sz="2400" dirty="0"/>
            </a:br>
            <a:r>
              <a:rPr lang="en-US" sz="2400" dirty="0"/>
              <a:t>B. random uncertainties but no systematic uncertainties.</a:t>
            </a:r>
            <a:br>
              <a:rPr lang="en-US" sz="2400" dirty="0"/>
            </a:br>
            <a:r>
              <a:rPr lang="en-US" sz="2400" dirty="0"/>
              <a:t>C. systematic uncertainties but no random uncertainties.</a:t>
            </a:r>
            <a:br>
              <a:rPr lang="en-US" sz="2400" dirty="0"/>
            </a:br>
            <a:r>
              <a:rPr lang="en-US" sz="2400" dirty="0"/>
              <a:t>D. neither random nor systematic uncertainties.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31509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8229600" cy="1066800"/>
          </a:xfrm>
        </p:spPr>
        <p:txBody>
          <a:bodyPr/>
          <a:lstStyle/>
          <a:p>
            <a:r>
              <a:rPr lang="en-US" dirty="0" smtClean="0"/>
              <a:t>Question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95400"/>
            <a:ext cx="8686800" cy="5334000"/>
          </a:xfrm>
        </p:spPr>
        <p:txBody>
          <a:bodyPr>
            <a:normAutofit/>
          </a:bodyPr>
          <a:lstStyle/>
          <a:p>
            <a:r>
              <a:rPr lang="en-US" dirty="0">
                <a:effectLst/>
              </a:rPr>
              <a:t>A stone falls from rest to the bottom of a water well of depth </a:t>
            </a:r>
            <a:r>
              <a:rPr lang="en-US" i="1" dirty="0">
                <a:effectLst/>
              </a:rPr>
              <a:t>d</a:t>
            </a:r>
            <a:r>
              <a:rPr lang="en-US" dirty="0">
                <a:effectLst/>
              </a:rPr>
              <a:t>. The time t taken to fall is 2.0 ±0.2 s. The depth of the well is calculated to be 20 m using </a:t>
            </a:r>
            <a:r>
              <a:rPr lang="en-US" i="1" dirty="0">
                <a:effectLst/>
              </a:rPr>
              <a:t>d</a:t>
            </a:r>
            <a:r>
              <a:rPr lang="en-US" dirty="0">
                <a:effectLst/>
              </a:rPr>
              <a:t> = </a:t>
            </a:r>
            <a:r>
              <a:rPr lang="en-US" dirty="0" smtClean="0">
                <a:effectLst/>
              </a:rPr>
              <a:t>(1/2)</a:t>
            </a:r>
            <a:r>
              <a:rPr lang="en-US" i="1" dirty="0" smtClean="0">
                <a:effectLst/>
              </a:rPr>
              <a:t>at</a:t>
            </a:r>
            <a:r>
              <a:rPr lang="en-US" i="1" dirty="0">
                <a:effectLst/>
              </a:rPr>
              <a:t> </a:t>
            </a:r>
            <a:r>
              <a:rPr lang="en-US" baseline="30000" dirty="0">
                <a:effectLst/>
              </a:rPr>
              <a:t>2</a:t>
            </a:r>
            <a:r>
              <a:rPr lang="en-US" dirty="0">
                <a:effectLst/>
              </a:rPr>
              <a:t>. The uncertainty in a is negligible.</a:t>
            </a:r>
          </a:p>
          <a:p>
            <a:r>
              <a:rPr lang="en-US" dirty="0">
                <a:effectLst/>
              </a:rPr>
              <a:t>What is the absolute uncertainty in </a:t>
            </a:r>
            <a:r>
              <a:rPr lang="en-US" i="1" dirty="0">
                <a:effectLst/>
              </a:rPr>
              <a:t>d</a:t>
            </a:r>
            <a:r>
              <a:rPr lang="en-US" dirty="0" smtClean="0">
                <a:effectLst/>
              </a:rPr>
              <a:t>?</a:t>
            </a:r>
          </a:p>
          <a:p>
            <a:pPr marL="109728" indent="0">
              <a:buNone/>
            </a:pPr>
            <a:endParaRPr lang="en-US" dirty="0"/>
          </a:p>
          <a:p>
            <a:r>
              <a:rPr lang="en-US" dirty="0"/>
              <a:t>A.  ± 0.2 m</a:t>
            </a:r>
          </a:p>
          <a:p>
            <a:r>
              <a:rPr lang="en-US" dirty="0"/>
              <a:t>B.  ± 1 m</a:t>
            </a:r>
          </a:p>
          <a:p>
            <a:r>
              <a:rPr lang="en-US" dirty="0"/>
              <a:t>C.  ± 2 m</a:t>
            </a:r>
          </a:p>
          <a:p>
            <a:r>
              <a:rPr lang="en-US" dirty="0"/>
              <a:t>D.  ± 4 m</a:t>
            </a:r>
          </a:p>
          <a:p>
            <a:pPr marL="109728" indent="0">
              <a:buNone/>
            </a:pPr>
            <a:endParaRPr lang="en-US" dirty="0">
              <a:effectLst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055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8229600" cy="1066800"/>
          </a:xfrm>
        </p:spPr>
        <p:txBody>
          <a:bodyPr/>
          <a:lstStyle/>
          <a:p>
            <a:r>
              <a:rPr lang="en-US" dirty="0" smtClean="0"/>
              <a:t>Question 2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524000"/>
                <a:ext cx="8229600" cy="5010912"/>
              </a:xfrm>
            </p:spPr>
            <p:txBody>
              <a:bodyPr>
                <a:normAutofit lnSpcReduction="10000"/>
              </a:bodyPr>
              <a:lstStyle/>
              <a:p>
                <a:r>
                  <a:rPr lang="en-US" dirty="0" smtClean="0"/>
                  <a:t>A sphere fits inside a cube.</a:t>
                </a:r>
              </a:p>
              <a:p>
                <a:r>
                  <a:rPr lang="en-US" dirty="0" smtClean="0"/>
                  <a:t>The </a:t>
                </a:r>
                <a:r>
                  <a:rPr lang="en-US" dirty="0"/>
                  <a:t>length of the cube and the diameter of the sphere are 10.0±0.2cm.</a:t>
                </a:r>
              </a:p>
              <a:p>
                <a:r>
                  <a:rPr lang="en-US" dirty="0"/>
                  <a:t>What is </a:t>
                </a:r>
                <a:r>
                  <a:rPr lang="en-US" dirty="0" smtClean="0"/>
                  <a:t>the ratio: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%</m:t>
                        </m:r>
                        <m:r>
                          <a:rPr lang="en-US" b="0" i="1" smtClean="0">
                            <a:latin typeface="Cambria Math"/>
                          </a:rPr>
                          <m:t>𝑢𝑛𝑐𝑒𝑟𝑡𝑎𝑖𝑛𝑡𝑦</m:t>
                        </m:r>
                        <m:r>
                          <a:rPr lang="en-US" b="0" i="1" smtClean="0">
                            <a:latin typeface="Cambria Math"/>
                          </a:rPr>
                          <m:t> </m:t>
                        </m:r>
                        <m:r>
                          <a:rPr lang="en-US" b="0" i="1" smtClean="0">
                            <a:latin typeface="Cambria Math"/>
                          </a:rPr>
                          <m:t>𝑜𝑓</m:t>
                        </m:r>
                        <m:r>
                          <a:rPr lang="en-US" b="0" i="1" smtClean="0">
                            <a:latin typeface="Cambria Math"/>
                          </a:rPr>
                          <m:t> </m:t>
                        </m:r>
                        <m:r>
                          <a:rPr lang="en-US" b="0" i="1" smtClean="0">
                            <a:latin typeface="Cambria Math"/>
                          </a:rPr>
                          <m:t>𝑡h𝑒</m:t>
                        </m:r>
                        <m:r>
                          <a:rPr lang="en-US" b="0" i="1" smtClean="0">
                            <a:latin typeface="Cambria Math"/>
                          </a:rPr>
                          <m:t> </m:t>
                        </m:r>
                        <m:r>
                          <a:rPr lang="en-US" b="0" i="1" smtClean="0">
                            <a:latin typeface="Cambria Math"/>
                          </a:rPr>
                          <m:t>𝑣𝑜𝑙𝑢𝑚𝑒</m:t>
                        </m:r>
                        <m:r>
                          <a:rPr lang="en-US" b="0" i="1" smtClean="0">
                            <a:latin typeface="Cambria Math"/>
                          </a:rPr>
                          <m:t> </m:t>
                        </m:r>
                        <m:r>
                          <a:rPr lang="en-US" b="0" i="1" smtClean="0">
                            <a:latin typeface="Cambria Math"/>
                          </a:rPr>
                          <m:t>𝑜𝑓</m:t>
                        </m:r>
                        <m:r>
                          <a:rPr lang="en-US" b="0" i="1" smtClean="0">
                            <a:latin typeface="Cambria Math"/>
                          </a:rPr>
                          <m:t> </m:t>
                        </m:r>
                        <m:r>
                          <a:rPr lang="en-US" b="0" i="1" smtClean="0">
                            <a:latin typeface="Cambria Math"/>
                          </a:rPr>
                          <m:t>𝑡h𝑒</m:t>
                        </m:r>
                        <m:r>
                          <a:rPr lang="en-US" b="0" i="1" smtClean="0">
                            <a:latin typeface="Cambria Math"/>
                          </a:rPr>
                          <m:t> </m:t>
                        </m:r>
                        <m:r>
                          <a:rPr lang="en-US" b="0" i="1" smtClean="0">
                            <a:latin typeface="Cambria Math"/>
                          </a:rPr>
                          <m:t>𝑠𝑝h𝑒𝑟𝑒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%</m:t>
                        </m:r>
                        <m:r>
                          <a:rPr lang="en-US" b="0" i="1" smtClean="0">
                            <a:latin typeface="Cambria Math"/>
                          </a:rPr>
                          <m:t>𝑢𝑛𝑐𝑒𝑟𝑡𝑎𝑖𝑛𝑡𝑦</m:t>
                        </m:r>
                        <m:r>
                          <a:rPr lang="en-US" b="0" i="1" smtClean="0">
                            <a:latin typeface="Cambria Math"/>
                          </a:rPr>
                          <m:t> </m:t>
                        </m:r>
                        <m:r>
                          <a:rPr lang="en-US" b="0" i="1" smtClean="0">
                            <a:latin typeface="Cambria Math"/>
                          </a:rPr>
                          <m:t>𝑜𝑓</m:t>
                        </m:r>
                        <m:r>
                          <a:rPr lang="en-US" b="0" i="1" smtClean="0">
                            <a:latin typeface="Cambria Math"/>
                          </a:rPr>
                          <m:t> </m:t>
                        </m:r>
                        <m:r>
                          <a:rPr lang="en-US" b="0" i="1" smtClean="0">
                            <a:latin typeface="Cambria Math"/>
                          </a:rPr>
                          <m:t>𝑡h𝑒</m:t>
                        </m:r>
                        <m:r>
                          <a:rPr lang="en-US" b="0" i="1" smtClean="0">
                            <a:latin typeface="Cambria Math"/>
                          </a:rPr>
                          <m:t> </m:t>
                        </m:r>
                        <m:r>
                          <a:rPr lang="en-US" b="0" i="1" smtClean="0">
                            <a:latin typeface="Cambria Math"/>
                          </a:rPr>
                          <m:t>𝑣𝑜𝑙𝑢𝑚𝑒</m:t>
                        </m:r>
                        <m:r>
                          <a:rPr lang="en-US" b="0" i="1" smtClean="0">
                            <a:latin typeface="Cambria Math"/>
                          </a:rPr>
                          <m:t> </m:t>
                        </m:r>
                        <m:r>
                          <a:rPr lang="en-US" b="0" i="1" smtClean="0">
                            <a:latin typeface="Cambria Math"/>
                          </a:rPr>
                          <m:t>𝑜𝑓</m:t>
                        </m:r>
                        <m:r>
                          <a:rPr lang="en-US" b="0" i="1" smtClean="0">
                            <a:latin typeface="Cambria Math"/>
                          </a:rPr>
                          <m:t> </m:t>
                        </m:r>
                        <m:r>
                          <a:rPr lang="en-US" b="0" i="1" smtClean="0">
                            <a:latin typeface="Cambria Math"/>
                          </a:rPr>
                          <m:t>𝑡h𝑒</m:t>
                        </m:r>
                        <m:r>
                          <a:rPr lang="en-US" b="0" i="1" smtClean="0">
                            <a:latin typeface="Cambria Math"/>
                          </a:rPr>
                          <m:t> </m:t>
                        </m:r>
                        <m:r>
                          <a:rPr lang="en-US" b="0" i="1" smtClean="0">
                            <a:latin typeface="Cambria Math"/>
                          </a:rPr>
                          <m:t>𝑐𝑢𝑏𝑒</m:t>
                        </m:r>
                      </m:den>
                    </m:f>
                  </m:oMath>
                </a14:m>
                <a:endParaRPr lang="en-US" dirty="0" smtClean="0"/>
              </a:p>
              <a:p>
                <a:endParaRPr lang="en-US" dirty="0" smtClean="0"/>
              </a:p>
              <a:p>
                <a:r>
                  <a:rPr lang="el-GR" dirty="0" smtClean="0"/>
                  <a:t>A.</a:t>
                </a: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4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𝜋</m:t>
                        </m:r>
                      </m:den>
                    </m:f>
                  </m:oMath>
                </a14:m>
                <a:endParaRPr lang="el-GR" dirty="0"/>
              </a:p>
              <a:p>
                <a:r>
                  <a:rPr lang="el-GR" dirty="0"/>
                  <a:t>B.  1</a:t>
                </a:r>
              </a:p>
              <a:p>
                <a:r>
                  <a:rPr lang="el-GR" dirty="0"/>
                  <a:t>C.  2</a:t>
                </a:r>
              </a:p>
              <a:p>
                <a:r>
                  <a:rPr lang="el-GR" dirty="0"/>
                  <a:t>D.  8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524000"/>
                <a:ext cx="8229600" cy="5010912"/>
              </a:xfrm>
              <a:blipFill rotWithShape="1">
                <a:blip r:embed="rId2"/>
                <a:stretch>
                  <a:fillRect t="-206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AutoShape 2" descr="data:image/png;base64,iVBORw0KGgoAAAANSUhEUgAAAakAAAGZCAYAAAAzVs72AAAgAElEQVR4Aey9B7xlRZU+Wt0CRnRESSqOWXFGHIefCXFM/yfOvBmfCUkmUBEwYRpGGXxvRpAgKJmRLJkGE4qOZJCMklRAERCQnJXYQPf7fV993zrr1D0Xum/f7r63u/YNtatq5aq1VtXe++wzY+7cuXNLP7oFugW6BboFugWmoAVmTkGZukjdAt0C3QLdAt0CtEBPUn0idAt0C3QLdAtMWQv0JDVlh6YL1i3QLdAt0C2wTGuCD37gA+Xuu+8uT37yk9uuXu8W6BboFpjSFnjkkUfK81Zbrey1115lmWWXndKyduHmzQIz2gcn1nrDG8pyyy1X/nObbcrrX//6eaPSoboFugW6BaaABX71q1+VnXfeufzNM55RvrvffuVpT3vaFJCqi7AgFhizk3riE59YjjjqqPLxjTcun/jkJ8v73v/+BaHfcbsFugW6BRaZBZ7ylKeUNdZYo6y55prlg+uuWw46+OCy8sorLzL+ndHkW2DkPalVV121HH3MMeXYY44pu++22+Rz7RS7BboFugUWogU+sO665atf+1rZYP31y++vuGIhcuqkF7YFRiYpMF1++eXLIYceWq655prylS9/ueBabz+6BboFugWmiwXe/OY3l7323rtsvvnm5eyzzpouYnc5GwuMm6QAhxuP39l114Kd1cYf+1i57777GvRe7RboFugWmLoWWH311cvhRxxRtv3GN8oPf/CDqStol2xcCzxmkjLWF7/0pfKv//ZvZb0PfrDccsstbu5lt0C3QLfAlLeAb1/MOvrosucee0x5ebuAwxaYpyQFlPXWW6/8+1ZblQ032KD84fe/H6bSa90C3QLdAlPYArh9cehhh5Urr7yy/MdWW5VHH310CkvbRcsWmOckBaR/+qd/KnvutVfZbLPNyllnnpnp9PNugW6BboEpbQHcvtht993LCiusUDbZeONy//33T2l5u3DVAvOVpIDia7zbbbdd+f6xx3Y7dgt0C3QLTCsL4IrQOuusU9Zfb71y2223TSvZl0Zh5ztJwUi8xjtrVvnB979fdtt116XRbl3nboFugWlsgQ032qhsueWWfET9qquumsaaLPmiTyhJwSy4xvu9Qw4p1157bfnKl77UH1Ff8udK17BbYImywNvf8Y7y7e98p3zy4x8v559//hKl25KkzISTFIyAa7wY5FWf85zysY9+tNx7771Lkm26Lt0C3QJLuAXwdorvHXpo2WbrrcvxP/3pEq7t9FRvgZKUVcYj6u9+97v7I+o2SC+7BboFpo0FVltttTLr2GPLQQcdVPb97nenjdxLi6CTkqRgrA+ut175j69+tb+GZGmZOV3PboElyALPeMYzyhFHHlkuuuii8vVttilz5sxZgrSb3qpMWpKCGfAakr31GpIz+yPq03tmdOm7BZYyC+DbH/beZ5+y7LLLlk9tuml58MEHlzILTE11JzVJQcVXrL46VyTf3G47vqB2aqrdpeoW6BboFhhrgRkzZpRtvv71stZaa5UN11+/3HXXXWOBessitcCkJylIv8oqq5RZxxzDd2Xt+p3vLFKFOrNugW6BboEFtcDGm2xSNt1ss7LeuuuWa//0pwUl1/EXwAILJUlBHnzZGJ6a+fP115cvf/GL/RH1BRikjtot0C2w6C3wrne9q+yw4458ufbFF1206AXoHGmBhZakQH2ZZZYpO3/72+W5z3te+ehHPtIfUe+TrlugW2BaWeAf11yzHHjwwfy6ohNOOGFayb6kCLtQk5SN9IUvfrG8973v5Tdl3nzzzW7uZbdAt0C3wJS3wAte8IJy1KxZZe899yzfO/jgKS/vkibgIklSMBq+KfNrW2/Nt6hfcfnlS5oduz7dAt0CS7AFnvWsZzFRnXH66eWb225b5s6duwRrO7VUW2RJCmqvvfbaZZ999ilbbLFF+eUvfzm1LNGl6RboFugWeAwLPOlJTyr7HXBAeeCBB8pnttiiPPzww48B3bsmywKLNElB6Je/4hXlyKOOKjtsv305ZtasydKj0+kW6BboFljoFpg5c2b5xnbblVetsUbZaMMNy1/+8peFznNpZ7DIkxQMvvLKK5ejZ80qP/rRj8q3d9llaR+Drn+3QLfANLPAZptvXj704Q+XD37gA+WGG26YZtJPL3EXS5KCifiI+iGHlJtuvLF86QtfKI/0rfP0mjld2m6BpdwCeF/pf/33f5cPb7RR+e1vf7uUW2Phqb/YkhRUwiPq39pll7La85/PR9T/+te/LjxNO+VugW6BboFJtsDr3/CG8t399iuf/9znymmnnjrJ1Ds5WGCxJikPwZZf+EJ53/vfz7eo90fUbZVedgt0C0wHC7z0pS8tRx11VNl5553LkUceOR1EnlYyTokkBYu9/wMfKFvrEfXL+yPq02oSdWG7BZZ2C6y40kq8z/6z448vu+y889JujknVf8okKWj1Jj2i/plPf7qcccYZk6poJ9Yt0C3QLbAwLfDUpz61HHTwwQVXg76w5Zb9PvskGXtKJSnohEfU8b0uO+6wQ5l19NGTpGYn0y3QLdAtsPAtwPvsO+9c8JaK/iq4ybH3lEtSUAuPqOMt6scdd1x/RH1yxrlT6RboFliEFvj8lluW977vff1VcJNg8ymZpKAXts4Hf+975aabbipf7I+oT8JQdxLdAt0Ci9ICeBXcV7/2Nb4K7vdXXLEoWS9RvKZskoKV89b5Ix/+cOmPqC9Rc68r0y2wxFsA31a+l76t/Oyzzlri9V0YCk7pJGWFP/f5z/MFtfgCMuys+tEt0C3QLTBdLLD66quXw484omz7jW/wi2Cni9xTRc5pkaRgLHyO6j+32Ybvy7rsssumiv26HN0C3QLdAo9rgVVXXbUcfcwxfBhszz32eFz4DjCwwLRJUhB5rTe9qfzP//xP+exnPlNOP/30gRb9rFugW6BbYIpbYPnlly+HHnZYufLKK8t/bLVVefTRR6e4xFNDvGmVpGCyl7385fxU97d22omf8p4aZuxSdAt0C3QLPL4Flll22bLb7ruXFVZYoWyy8cbl/vvvf3ykpRxi2iUpjNdKeov68T/9af9091I+gbv63QLT0QL/vtVWZZ111inrr7deue2226ajCotM5mUWGadJZuRPd3/tq18tW37+83xvFlYp/egWmAwLPPLII2X2w7PLw7MfLrNnz+YX3OFL7nAe7e5/eHaFmf1wmVvmlmWXXbYst+xyZdnllq3nyy0XdbQvt9xy0U7Y5Zbjk6wzZsyYDNE7jWligQ032qisssoqZYP11y/f3Xff8uIXv3iaSL5oxZy2SQpmwiPqO33rW2WP3XcvH/7Qh8q+++1Xln/60xetBTu3aWkBJJy77rqr3HnXneXOO/V3153ljtvvKLfcckt5aPZDVS9/S7jyx4xST5CMZs6YyaQEQLePMga+ajy+bryhY/iZT5hZVlxxxbLis1csKzxzhfLMFZ7JEpeF8PfkJz/ZoL1cgizw9ne8ozx7xRXLJz/+8bLDTjuV173udUuQdpOjyrROUjbBZz/3ufK85z2Pb1Hf/8ADy3Oe8xx39XIptwC+OfXWW28tt9x6S5RIQvfcfc8gceDrAGYOX/lGAuKhpIKkhMPJyPAz5kbWqfBOarVWcWbMGOKFRtMz2Nw5c8utt9zKP/bPHSb0lKc8pay00kp8G8tKK65UVlq5niOhWRbT6uX0ssAaa6xRvnfooeUTm2xSEMv+9d/+bXopsJClXSKSFGyEV5Bg6/yhjTYqe+61V3nlK1+5kE3XyU81C9z/wP3lT9f8qVx77bXl+uuvL9f/+fpy7333Ukwkl3w5Dedt/bH0cXIyTNSd25xTnLN06c47qBkzZxQkIm3ESiQ3ExyndDJ74IEHqBd0mzN3DrIcD1w6fO5zn1tWe95q5fnPf3550YteVJ75zGeOQ603T1ULrLbaamXWsceWj2+ySbnxxhvLpp/61FQVdZHLNWOuvUis3/aWt5RTp/Hj3X/4wx/K5pttVr7+9a+Xt7z1rYvcoJ3horMA3kBy1VVXlauvvrr88eo/8u3TTAQjdkYI9kxMzhKNmE5YLhu3GCQXJTsnDycr1508grySFtqHaKb2gMVOLSW3IXgDzSg12bmeSievv/mbv+H9jRe/6MUssQNbWo7zzj23/OhHPyrb77DDtFQZ9zzxBYq49Pv//dd/9V0ybutMy5F8DKFf9rKX8dH0TbAiuemmssEGGzwGdO+aThbA47p//OMfyx+u/AM/a4LLeEw8uJym7OBLXw721g913kNqLqONgjMOSve3CcPJyTnPOyPsmHBYHictt8+ZM6eSH2/H1Tw8MZK/E1ylFP8hE+BxifOiiy4qF154IRMjPp/zspe+rLzkpS8pL33JS8uznvWswOknU8sC2Bnvvc8+fDvFpzbdtOyx557lSU960tQSchFLs8QlKdgPX0B21NFHc0d1w5//XL78la8sYrN2dpNhAQT0P/3pT+WKK64ov//D78uf//xnBl0H7khIM2cMXT5zP2XIAX1GYaJCe046hDecLqM5qUSSUfIwT+Ob19wZvt5XNR8vabV0bae2HXXQCD5Kfk6OTnbBf+7cMrP5om0kSiTm++67r1x08UXlwosuJDskqZe/7OXl5S9/ecG3yi7tQdBjMFVKjOk2X/96OejAA8uG669fDjjooKX6Eu4SmaQw2fIj6tg+77LLLqU/oj5V3HB8ORBQ8c3Ml11+GZPTAw8+EImFWDMGuxvUEYgZuNPOBE7e7mQA6wDP87RjYUJIT+2ZD0v9czJw23jJKnhInkgyiZ9psLTcI/gDN/jOYxI1PHDbpGW+eJrx7HPPLmedfVZ5wjJPKC964YvK3/3d3/E+Lp4u7MfUsMDGm2xSVn3OcwreWbrf/vuXv33BC6aGYItYiiU2ScGOT3jCE8qOO+1U8K4sPFCBge6PqC/iGTYP7O6+++5y6W8uLZdeemm55pprhnZLDLpITAriqOfLdmgfSjK6nOdgHezTLiranOSQQLQRcvIxjJMdQGb4iT93psuBbgr4JK/7WIIVZHQSM+MR/OfOHPHoupKdd1KmgzLvvKCH71GZb8GVRidF7NJAf85c3tfDq3pwLwcPH73q719V8MQZnpjtx+K1wLve9a6y0oorlo0/9rHy7e98p/zDa16zeAVaDNyX6CRle37ms5+lw31w3XW5de6PqNsyi6+89957y8UXX8xLUHhizbsGBvm0W2ISYoaQrL4cp2DtJOZYj/pQ0oqOugNzEnEzEh5p6Ck9JpC863JQRzIUzyGrtTscZ4EhoOFKyIAHPHyJbjz+QjVv47ruEnLjx3WIAdqGp1iWFTTzeXrQBI/q33zSzeWkk0/ivat/fM0/ltf842vKKiuvMqxEry0yC/zjmmuWAw8+mJ+l+spWW5V3vvOdi4z3VGC0VCQpGPo9731vPKKOm5G4vNGPRWsBrP7xBvtzzz+3XHH5FQV1B1WU/oNU3jk5mBqOfenx8aHADDz1RbJJ93LYFwQHug/RFryTWMgh2oHlIO9bUa4LwMkh8N0/NyWmIDY4QYLl0SRjQ5gedkFDB9DmDC6FtkkLOnLnZMWADBItmXSpFJcFTzzpRP5hV/X617++IGn1DxYPWX6RVPB19EfNmlU+vvHG5aYbbywf/djHFgnfqcBkqUlSMPYb3vhGvn5ks099qmyzzTblrW9721QYgyVeBjwqfvbZZ5ezzzmbX1zJgInomHZMMMKoZOGgHEaaKTgHcaazunsCjJNWpjVE2znAlwW1Qxo3qZix8Fp5/MBE2x514UUygPxlBhM05VLSHJf/CHktEkrjcdeEy3dihB0iLvdZjkja3g3afkqKcfmwCpVZ8PzPN/y5XH/s9eW4445josKX+fUrEmPMtFAb8MALEtWnN9+84IGwr2699ZDPLFTmi5H4UpWkYGc8zXTUUUcVPKKOL1DcYMMNF6P5l2zWN998cznt9NPKr3/96/LIo4/wXpKTB4IoDt8DQhDNl+m84XFwNx5Knjt46wm2bMnc3+IbzvScKP00Xst3FDza2uDf4pm+k4bpuLT+xhvFHzR4Xwl2au+HOWn6jRcmrBLyxaVEtAFeT78TBOZPOy/v4IDnXRjh4on5GWXOzDkF7zQ87/zz+IfH2d/2trfxKUHrK/a9WEgWwJOY+x1wQPl/t9mmfGaLLcquu+/O90AuJHZTguxSl6RgdTyifvSsWXxEHW8mwBuJ+zF5FsAHqk89/VQ+nefghSDrc3ByUDRX9Dnws9/RW/dqcpAGrIM/AvEQ3YZO7HS8gwiGOuGGDls6d6h0XaX5m6+TX06ywLRehnPyaduNH6X5WQzz9T0r92sH1O6MwI8WtJ6GEwPvtEweJS//pR1l7ouxEF/aGDQT3SuvurJc+ccr+aqmt77lrWXNNdfk+zQznX4++RbAnPvGdtuV/9lnH34J7P4HHFCevgS/s3SJe+PE/EwJfOnYf269NT9Hssu3v73Er0jmxzbzC4vLRZdcckk55dRTyg033BCJA8GTAV5P17XBFcnBARCBPIIjAr4D7mOcZ3zLnPHc1iaTMe2Kvpm/YVg6WCubRRIak92GsCKZmq71BxqerLOs49HzTsrJwez8Zg3X0R+0JcJQXfzMx32Wy3xQ9znIGC7zi/PUDxx8aPgt//SW8qa13rTYPns13d84MTx7Hr+Gy69777knHwjD67GWxGOp3El5IPGIOl6fsvdee8Uj6kvyisR6T2aJRH/++eczOd1xxx0Mugi8Dr4Iej4HXycLy2BYBk+s0rVzYlD27iHtUIoe33ZwBR2eJ7zMz3wczGNH5B1ESoQB25xQRhFwkPelNNctj+smYTjXLRvhdH/KfaPKMTsxyW19jIMEz+SinQ7awcNyEY4bxmrUObr2537zAd04N/FkfyYtjQvOrQ/0vO/e+8pPf/rTctJJJ5W137R2ectb3lKe9rSnJSr9dLIt8O53v7usvNJK5cMbbVR233PP8vd///eTzWKx01uqk5Stv8WnP12e89zn8kNzeIv6kroisb6TUeLexDnnnMPkdM8999TLZd4VpaCGIOhAxsCqIOrLX5QlfYYpwxLG8E4SCda4xHFwhgzNjgxwpuudgZOl2x2sR9nGMLnP8C6DbnvvKCOlnQeSZU5optOA85LcUJsTd2sXJAxmmAo9ZBM0Cd482+RpexBUTw62CQl9ISfkSJ+78u4KdPD+uZNPObn88sxflje+4Y28b9UXf3VcFsb/17/hDeW7++1XltQHwnqS0qx5z3veU1ZdZRV+L9Xue+yxRK5IJsNBmJzOPaecfPLJ5Z6/3FODf0ocEdBxrwe7FAQz/CFIok1Pk3lHA5kCpz3HTXy9bsgwKBngvaNQ4DRdBOGcAIaC6ogHEEzXwds2Mp4DteuGd9AP+HnYkQ3pStPozeg0jbNspWh+lst1l253aZu4TlunpBVycjBK2BVwwDFd7sYkG3GGxeL4wSa0C3av6neSc7ICLr6z6/QzTuebLdZ641rlHe94By8JWpZeTp4F/EDYxnhE/eabl6h3lvYkleYJViT44kSsSLbeeuvytre/PfUu3ae454TLeieceELBGyKcLBy0HaRcRxDzOQKgk4hiZE1cNmkKisZBV94ROYgSPyVF8kk7J/IakTAQxHFEEE+8cdruLCyn2403JIcoVlLe4tSa4Wst7UDUEP1CMx/DB/85w3IHfwGOVw/6hmsvByq5cBHgBUW2A+RKT//5PhX4gTbs6TaMge2LJwB5qAAsnuw845dnlHPPO7esvfba5e1vf3t5ypOfIsl6MVkW8ANhiF833nBD+dKXvzxZpBcrHV/JX6xCTCXmL3nJS8qRRx1VvvOd75QjDj98Kom22GS55NJLyo477VhmHTOr4NIeEkn8IUH4A6gpCSBp4Y+JBjDCQTAb9ef+MSXX+DNIi/QQvdPqnnyQgBBUkezG4RPtkquVwfguEYxzAjC8+z0YeFUSX5c0Dn/zHa8cQ9d0zF91w5mO5Rivbvu7BBxpeFxsJ9T15KVpsQT/NM7mj6SDdhy0UDP+xjFf46EdO6tTTjmlbLfddrwciHo/JtcCfmcpPv7xhS23LI8sATbuSWrEHMF3ueAt6ieccELZcYcd4gmnEaBLdBPeQL7bHruVg793cLn99ttr0FJQimCkpIOgyTYFNxpGOx4GewdfBT70Az7wctBEcnOAbPk5ybTB1nKQ8CBZmU4EdQX/aNcIOpi6DHjL2yaLRq6WnsiGHq67DD6Pw99wpu+ybXfd9Fu7Uh90Wg/bz8nI+ri0/ZvSfMYkIS1UamqvSYzsGvtB/gcffLAcf/zxZfvtty8X/OqCpda/Yqwm+WSZZZYp39p554K3VHz0Ix8peAXZdD56khpn9PB13QcceCB3Dp/77Ge5ChwHdIlrxuW8Qw87tOy2+27lumuvG15pjwryulyHABTBq1mhu91BMoKtg2UTDNmPD6Qq+Rje+C7b9plPGN4ZGM50PFjGC7nU4XYH27aOnQR+xjsC3sG5oWt5jD+v/Fs8183PdeqfbBDtsGNO/pLP/Mfo6wXEYyQt0DZ/4qfxb3fQT5j5hIK/gJ8xg/c0jzzyyLLrbruWa/50jU3Sy0mywOe33JLfWI53lmJnNV2PnqQeY+TwiPo3t9++rP7KV/IRdXyZ3JJ84HFyPD68/Y7b80vzEMB8ecfBBYEJ7TjchgTQBqUIYA5ySm4RFJ2UCFhpoi9oKnmhO2j5kpUSV/BN7Q6WHqdITs0Owv0uzffx6qZn+PFKy93Cu+5+lsmWY/hrU2I+Y+xnO8oGTja2mfkFvnecya6AbelGHZ26Z2UaKHGANsddycnnnDNezGj8qSeSmudDkhvfE7bHHnuUw484nK/Nsg16ueAW+MC665avfu1rZcMNNii/v+KKBSe4GCj0JDUPRt9iiy3KRh/6UPngBz7AL96bB5RpB4I3B+z0rZ3K8T87vjzy8CODZKH7FQ5kCII4HGysKAIXgxaCz8x67j7COyg5eLnuy0SqRzBz/+OUsalJQZfB1MFRQkTwtlAt/Cj+oNHwN/pM6lttQf1avUzPCC7Ndzx49zd8LX/dx9X7Qk4W5g/bWV7Ix37RI0ymmfjHuOX+5jySVtNOtcTXdFACnvLgH5Kcfxp864ASr8/65vbfLGeeeWa/BOj5Mgkl3rO41957l80337ycdeaZk0Bx0ZLoT/fNo735obmVVy4f+dCHym577FFe9apXzSPm1Aa7/4H7y49//GM+ucfkot0MYguCTTylp3iM4IOAMmaHpd0AtGUiE3wEIScj9PrGu0payPTT54wgTyShRH8MPIIkBMaDG/7KCtWjyLwsIxDE13ygsw/r6TpKBl/xQT2BVzA/kq0O2ImH7WE5/U2+eAQc5w1eReKTKLK1yVT5oGemi3PYwO31u68EUyGH/lsPN1rO/JQhzt1uOxnPL6QlTwsvYpwbencgddNTgngakDT1nkbUPW5ABR4+Y/WDH/6ACWu99dbjNxdYxl5O3AKrr756OfyII/gW9U9uuikvA06c2qLFHHjkouU7Lbnhqwr23X9/PjVzysknT0sdstC//d1vy4477lguuOCCMZd7GDzSyhwB2wEKAQv9aOOfdhxsTwko+g3nRIGArT/DcPWtD7i6bYiHaARelaDy12PRDI55R2d+UNo8kwGCj3QL/QzvMtkBPPDjgzKSeG0xTfe7NNwYfOkF3mP4J77xFKEJqsz8QDvXeZ7tBHvYDq39zd/9MBlk047U42P2wQckm/EHrPvb0vgoYRPo7MURzyXjdddfV3b59i78mhAnxIzbz+ffAquuumo5+phjyqyjj+YXwc4/hcWD0ZPUfNrdj6jvuuuu5fDDDptP7KkB/tBDD5UjjzqyHHjggXzyx4EEsZe7FwdHhBFcukv3iljX5ZxoBxwCmuABY5o81+U/BjoEw3RPyUHT8DnAwVqGRT9gHewNb4u67rJtz3QI48BqQJVD+NpNAneMnArqhm9Lk7X+bb/lIV0DOzGk5Eo87UIBZjqwfdhfic59KHHkpJX7cJ75V9NWy7rd8LlO/k5aDX/0AdZjz7Gy/TR/SEtJyXYhzTqwMX+gFw4kp5///Odl9913L7fddhvb+r8FswDer3joYYcVfBPzf2y1VcF96Kl+9CQ1gRHCI+p4i/pJJ55Ydth++7jEMgFSixzl6quvLt/a+Vu8vFcDSUooTjQIFwp0CCw4EMJwKSnq6MeGgsVgBR9JxMFMCQkBM/MT0aFgif72z8HShoq6YdUx1A4y4u8S/HPQ9maIgTNfsxNd04vS6VEJIeQcxd+7i5ScLX/LD3U89RbHKP5kViEsT8DrJCcHgKMO2oYP/aWH8StMHWPAWC/jBV0hWP7ob+0CErGbFX8vCCCX+4THRKvLuuirIgzPyev/fH3ZeZed+eYKy93LiVtgmWWXLbvtvntZYYUVyiYbb1zuv//+iRNbBJg9SU3QyPh2UrznD1/o99nPfGbKP6KOVSkeithzrz3LXXfdxVU4Ag6CkgMFA5tWyGjzihYmYrBSsIkAlVbkbX8bzFxnAAUeVtT4UdB3v0u3O7gaz+0tnNtBk/I6eLpskksrr+umi9K0SE/4wWe8uviNebDC/CndYEdEcUckNfMReNjJ7S4DH3zBI/g7QYHXML+hZI2xBV5KqNQ9yYv+mCNqN/+wW7uzkk4xFporyEJc/6T+zM/zznTBB/I+/MjD5dhjjy3777//tP/cj8d0cZf4iqJ11lmnrL/eelN6p9qT1ALMFDyivt03v8mvot9oww3LVH1EHW8n332P3fm+vTa4RCDmIroG+GwSBw2Xge9g5R2Lg2MTrLg6dyBUoMo0HGQzz3yekwbOW3gHM+OYdgtnOu53YAw8ye+6S8NHaTjsIrVrQJ8Pw6nbzeMnGUE4uRjBddJDAvGiQTstw1kv1wf8fd+sIhgO/dYd57EIMIGmzLCQATg8JIfp2t6W03sROV4AACAASURBVPK7HThVNtAYXPJ1f+0TbcCiI+3KTPfyKy4vO+28E7+rrBG1VydggQ032qhsueWWZYP11y9XXXXVBCgsfJT+dN8k2HjzLbYoz3ve8/iIOnZXOJ8qx0UXXcTXGeGpqRwIIogg7iPwICAg4eBHgaiFh065D3UEqVHtuY0wWDnrAYeKwP8DeoxWgzbAZjjIh8P8a03BjB21ZQzeAJBn7ddQtPQC3MFYDZFsG7mCn+Bcdxl4ouen70zGT9MZzvyHSuebrL/NYzlRTwsN8M8JyPIAJvPy+IFfbrddIC/O2aekAVjTM06rB+YSjpl+96CeZvQLaI0feOnN63zqD4uguQO+HH9M07lz+ZUg++6/b3nbW99W/uWf/6VgsdiPiVvg7e94R3n2iiuWT37842WHnXYqr3vd6yZObCFg9p3UJBn139797vLf227LR9QvvfTSSaI6cTJ4WznetXfIYYfwsV5QQrDxzsNByCth9iFy4heBz2UKjMRtdlAMtoIFHoOWAij6QD/TznUEKv8EHnCNr2AImFjFa4tCmg7Q6QELW8x0W7ioU8XB5UbjWZ+o68R2cnvQGac/4LTTdN07gvHkG8Nf9gh+4+iPfsjYHsaDffHD+ojLtsSz7blmqfCmN6R/MzfMA6XlD/3anbZ2UQHnh0KUgNBuXPCOc7QD1vYoM/g1MXvsuQcvX1vOXk7MAmussUb53qGHlm223rr89Cc/mRiRhYQ1dlYvJEZLA1msQPY74IDyxS98oZx80kmLTeXb77idrzQ699xza5JwUPINari+kg2cHuHIwdNJhEnBeE5MSgoMRn6aS68uAg0cDmak5wQl/BxEM3/IYDy3Wx7XQdvnuTScjZ378rnpGw71HPRMJ3AcXG0nIUa/w6f6a0hPD5A0+MZr4UKe5jLpGHnSGJhWLmX+IRuRRrq0FvbXjgj4PmAL2iSNVa4TDjkC/Wn+BA0lD+DwT/q0dctM2smGgQN846Y3mwQd3SsEHbRdf/31fFT98ssvtyq9nKAFVltttTLr2GPLwQcfXPb97ncnSGXy0XqSmmSbvvjFL+bLaXffbbdy6CGHTDL1xyf3u9/9jk574403RsBCAIvgkhJPDmIONizzataBycHLAUQJyCtbBxnyyStqn+Nyki4dGQalg481QwB0wHUbS8VTB7BYYQtoQBO6ajeWZDct7gaTDYznfpctfetpeJdutx7RbrkUiMeDC/hBvrAIUdImTgKyv+kZCHaptKS/O5ry8fQP+9uGCZ82wZjpbRKUAf3eMSt5EUX6QCbXOf6+DJgfRW8SsOnaNqYB/Bh/4SDp4wPp+x+wf/nfX/xvmeMPOVeu/f98WuAZz3hGOeLII/latK9vsw0/BjCfJCYdvCepSTdpKc9+9rPLUbNmlVNPOaV8c7vtFskj6nBgOOmBBx1YZj80e3BpJyUXBqg2kCgY5YDAYKRLK21QGIIzbe1KhvocnGVf97XB1eanbE2wAk7wz3KnXZXpmb4/9EodHO0SfNvOhOgknpKm6Q3xlwzue8yy0d9JzPJab5foBz3DmbbbW7lbOMNb/+Dj8fXOrpGr5W86pm/9TQ/9OCBPyDZi3Agn3sAlPSdSJarQqVlMZLrgb5nMO2RJTyRCJnxrwYknnlBWWmklq9XLCVhgueWWK3vvs09Zdtlly6c23ZRvrZ8AmUlD6Ulq0kw5TMiPqOMzCJ/99KfjvtAw1OTU8OHcAw48oPziF78gQThzBBcEFCUcdLqdpS6d5KCQAwLP/fkorOAZSBmh4t6AcSvjumNjUMrBJQV3wBuHQUcByvgs8U8BDsmXVe1+2nbTa/HG2zG0+tkepouywgzvSAIuGNUT04tmyW34gRyVnuWNdiUP4qegPkQ3ZMJJtc14lw3dH3ycQJScSDfvJFv+EAQ8msP0wNf9OB9PTsJrzuDccKYD+3he4hyHYXJpXmFP6JN/nPC0Y7/7nnvKgw89VG655ZZGg16dHwtgDLb5+tfLWmutVTZcf/3Fet+vJ6n5Gbn5hIVjbbvdduXvX/WqgkfU8YWBk33g8XJ81cHvLvsdExCcmsFD3s1gmJw6+h285NyQCxNzKBgARkEMfRWmfn7IwSYHFMPky3Xub/WO9pqDil+IGvwts+RDYMIRfJNcphX8EzP3RZOCPNpBy4fh0MbgSX7p3p0Asz2Ik+REvT0cUPW8Q3S73Q2ZP+VKcroPpfV3mftw3h7uj3aBuD3kUCKk/fOj/pJD5gj+wKetnDQ0nzIf0nZ7wxdwxLf9PJ4upQv1zAsezVHq6suMwPF4zijltjtuK7vuvmvp96liNCZ8svEmm5RNN9usrLfuuuXaP/1pwnQWBHHgpQtCpeM+pgU223zz8tGPfpQDjRu9k3Vcfc3VTFC33nprrEL9vT0INgxECAIKFNHmwIHEpM/gGCZWxwoebTB0sEJpWOiDgMRFtmibnnV18gn8JilWCoOdgvFABzJkPPMjzwCkEBFELbfxzD8HZdJRUDQZ03bderh0u+lGu4K5+Y7X3uIZnu1BfHACOqP0b+kQw5fV0s7F+rb6W74oNd6gyzaczB0sCgYSjT0DvA+ck5dkyHLiu64wZ4KHYTFX/WNasidlybslMQoZpTOazRu0cMkbVxfOOOMMi9bLCVrgXe96V9lhxx3Lxh/7WLn4oosmSGXiaDPm+nqKaLztLW8pp55++sQpdsxxLYAXuW71la+UXXfbrazx6lePCzcvHRdeeGE58ugjy5xH5xCcTisH52qf0UFvk3C7SwRm9QMPB5OVXvDKoCindyLKbRWB/2sArae1WfTcBLo4Wn6YdsEbOIpz48I1/SIadFv84N/I43br5br5tnTtHpbV8Ay2Sa8hevgski9TPgZ/00IJ/sbJ7eaTd6fod7vlRp02lSHwWaORdGFHyUd+smumH+1JD8tkGV263fxMp+133eUoePTxZ05NZPhM1ePCSQDDAWeIx9xS1l577fKe/+c99UqDBe7lfFsA39SNz1J9Zautyjvf+c75xp8oQt9JTdRyE8B77Wtfy1cpffGLX+R7/yZAgignn3wyvyAOCYrBSqtfdHoVi3MnCDitkxhLf6jWq2av1oGjhJHhxyQowQFGYaUmmUTP+AxauNaFYKjdF0r3R8kwjY4B7Cg49wPPclFX4Qc97ejGlU/woIE/45Fn/UdZ3O6SA5AuO+Y6EgbhvDtVgjYMS+lHWMOn3WfWzzxzGf2SP/RjXB/smo0TvG1XXV6liolvwCf5gIt2lz4fWZc8puOSyESo4+p20oLMDX33Y97gPI+PZUbJdt3LquS18/PTjxojwP7yl78sBx180JR/dVnYaoqe4Ovo8UDY3nvuWb538MGLTMq+k1pkph4wuv3228snNtmkvO/97y8f+ehHBx2Pc4Zk88Mf/ZBfChfOrECC5OTDfS7RjnOXTF4IArqWz3Z4s5JchosExwiBuF0DIYEbum4zPuuVLPEqCSUixix0MhqxIJ53XpKX/BNP64Hg7HPiSX6040AQy0eGdTvaDC+0AU3JDf44vGMxbi4zbdMzvPEDXnTNz+3ES0E72sX/8eiazxg4aIhFiu0jeqBvnPY8884wbkfpnYv1MF+/UcKwxnc/4KPNunkHhbqSqGHwzkmfRwmdsNuSDpAF+qGMdultfsBFkP3Exz9RnvKUp1i8Xk7AAg8++GD59OabF3zc5qtbbz3wmQnQmheUYU+eF4wOs8AWwCPqRx59dDn9tNPKN7fdNpzwsQjjlfqHHX4YV4UM9k46WrXbgZmA0k4FwQFBNP/BcVmna2u16hUogqjwh+DSzgU0I+goUZk/dHDQZgleJDg60PORab1RAokWsEM/rewyEmkqefBccueVt+UgivqzjWkbc4t7UxTYrUN2Iz3TMT/d+2MO8Aq/2ZnZnqPkQRv+BjsDBF9Fahqzjof1yvKzW/gt/wyX7WM49qd5wgVL3vmlPstPXBGOMTJ/tz/OeJmvS+sPelxYyK5o5/iYXrOgyv3E81wQPNqCttpwuQpfU78wHmCS+ktF8aQnPYkvLXjggQfKZ7bYYqHvUHuSWkzTCo+o4+0UD2hVMnv27HElwSuO8PmnCy+6cHA5DwFRAXLImZOzo93OykAjR4fz8rKgPpSJOg62N5e/Mr5hAi4FaNLIgU3aoH3UH+nmoNjAQ3bIDDjuElPwIj19RmYUbbT5cPAdBQfaDLyQ2z/S3+3kPyLgoR0PqYyim/l7jAxnei7Nx/3+nJPrAdfYx+NnuLYcS7cZB9kv4Ky/kjUTm3bWkAFwbJNpYxfejovGG+Ji4QK5iIt2/Hg+mD8XUVo0OVkne1vPWDBlfM2/4KEFG+tKWpCDPDX3b73t1oJXKeGp2H5M3AIYl29st1151Rpr8Mnlhfly7Z6kJj5OC4zJgd522/IPr3lN2XCDDcrdd989hiaS13777Vcuu+yycHAAOYjI9eMpPQcEB7dw0BoiSAN8cSCIAM5OzoBViTOwmJadPifDgCWhQZBhO+KSE6JKMkyJMNeH+I8IeoZFSX0U8LIMbg/+DmbS2zSG4HRZkEFYAJAbNAzn0vi2q3nDJrTLOHwwPkP0JdcYem6Q/q0e0d3gB3+3C99yooQOPjxfXDec67kknm0hhUfRcwIhrljRbkp4wHEf20FLm0Un5awv7amERXiPJUpfDpa9AQtcyoUT289zzQsxwMsO+KoaJCo8FduPBbMAnlz+0Ic/zJdr33DDDQtGbBzsnqTGMcyibN70U58qG2+8MR9Rv+6664I1EtS+++1b/nDlH2oSQsCx4/PyXI0IcD4HAjs1/dUJAn6cHJxOrct7dlzg09EdHOTUbRAkHQVe4iIuiI8DRQ3MWjWLzhB/J5vUZ/65BJ2R/BW0LK9lArwPtuXgpnMHMcsTcLJr1CHbCHqmb96W13hBv6Vn/iIwBj7pZJoofXjcjTemHEfeFs7yWX6raPrmbbzg39gy4xuWbSLINsvkROd7gKne4qKORZTbnYQgHw7y8I5JuzHLYhyMG2hwMSZewHU/zvE9cHvuvWdPVLTqgv1797vfXf7rv/+7fHijjcpvf/vbBSM2AnvgBSM6e9Ois8D//a//WrbbfvvysY98pFxy8cW8zrvf/vsVfJOuHY5Op4QDyXCfGc6Ldt4T0iVAxIkaYgfX9QETzqvgZ6dFWenVVWnWmjhKYAgGPsAvdmKOdAgESlhcKA9yRqx0zcu8iZrgGJR4V6bKAp75L8MD1nQczAyb4SCz2w2POnRrD9vN+IZ3EHe97XfdfMbQbYJ80DEgREniQJ+sX9Bt4Nr2qIsu7ZL0d3/mbxiiNPRpD8vuy7NJTtADLR+ej0ELJ5gMIxIT8KhlepiDcOnpU8vLMicvPQwSvE1fCQp0MD89nvQdw0je++69j18C2r+a3qM38fL1b3hD+e5++5XPf+5z5bRTT504oRGY/em+EUZZnE3XXHNN2fQTnyivfs0/8GWZDiZ2RjubL7Ew+cjpDAv5eY6goqRGPHbUPpzC8Q3rAOm2aOdJDTSZ/ij4jGN50YYDwSsf7o/SBCU7cVLwM67hR/YrORPW7HxZSfyZzJPupusy03cbSgfySGyi7/qYfiGbH+ji3HCmbXzXDe+6y7bddIzvp+1cNzzhlCRAKz/9hjrgDcv+nDAAr3qm7zaUQ3rJ1mi3fObX6mGYzD9kTXwJZ3rpyUA/yQf+Prf8wPE5ng70EbS0wDIcXqr62c98tjzzmc80aC8naIHbbr21bLLJJgVfprjBBhtMkMow2mBpPNzea4vJAn/7t39b3vP+95UTTzix/PGPV8ZOATE8Ek3aQaEdzu0dDMSG4+KPCco7Le06kIQQGJiM8sqSGxdH9mHlCa9VrB07eAg06iCRyES74MDXMoCuf4hj3IRvSUyHgUxys0846KdORlBpPPMxf/Nzv+tRmo7oBx7alQxB00fQUQPk5Lh4LIRnOpanxQv+4ut6wFlfWc78Tdd1l2gnri3tXVFTB7xtC56WP9MBLY8/2kHXdeqTL+eZvi57Zj1wHjJJHvI2M5WWJ8OaDvXSwoO8m8urxo1FnWiClhd2OMeBp/32+Z99eAlQYL2YoAVWXGklfgvEz44/vuyy884TpDKM1pPUsD0We+3YY4/l1zi/7R1vL7fefEu55KKLKROcMpzb943g4L68oSBDh5bjwxmJp50D+hhUUpAIp0+XUlpHtjNn2hDKgcn9bHMQbIIG5LAsQ3CGV+IETPDXpcPMtz3PdBGY3O92113SmOnyV+jfJk/Lr2BrPNNpy7Y/+JuOxgoyZjnHwwt82+dxypYux74ZU8hsfS0/+WsBZJ65NNzjla0eLTxoYr7w0O4+dtd68IEwktFzt6WDOg6UhmfS0Y7Q8Fn/DAdc+IAXdaaHp/2+u+93F/sbv6ncNP/31Kc+tRx08MHl5ptvLl/YcsvyyMMPL5BGPUktkPkmF/n4nx1fzjn3HAaSZZZZpqz9T/9UHp3zaDnrl2eWOY8+GkmBTpmcFVIwWXnV7EtrTkZyfDq2Elc4cwQPbqViZexgBtpObDgnbwRe/HjlrHYHiwhGCiYOBJSzCbZuc/xCPQ5dPmJdOwgEHPxZvhycHYzIT/DW0/AMTrBP22+mbq8ajoED/ig+lmsMv0THuMTPySvZhNtf3sSxQCob/Vs+mX+DyXFCG2yV4UwjjxfhdBkP/e3h4G/7uQxa0iXacZLG0fYnvOYQZBp5gL1wLQv5N5epMT9DLs858bVcrObkpMWd5QH/m266qeA+MD7y0Y8FswDi17d23pkfoP7oRz5S7r333gkTHGd2TJheR5ygBfDqFrzuyE5op3vt615XVlxpxXLySSeX2Q89FDsFsKGDeUWpy3rAcwKBgyIwwUEdCOjsiBu+bh8re12GQ/BEoNGP5ciBLNOPIECBqvIZ3+YIOAVby+V+yGeYoXM/hSh5oAuODEt4y+2Ab3gxMLz1UnMU7getIf5NUgQcZDD8uGXDv6UbjFv5aIdhW1Ceht64fJskYT6ABx3aT2NgW47RJ9nS4x94ItjqE/JITs4XJyfbC3T1E/NP94c8l12CDWCDf22o2B7jNPfRTTtpAQJ5rJ91By26g5IvZdBlbsKXUvCB30MOPWRKfNmfTD2ti89vuWV57/veVz647rrcWU1EmZ6kJmK1Sca5+JKLyw9//MOhwIcg7oXsK1Zfvaz+ytXLSSecWO7TisROFaU8suLpunu6hAaRAcs/uLoDkWDQD6dlcEmJwMGE8AoATDCygWnaJK6jZFBQgAr+4mc4wOCcRwqe7h9DFxIKPGi6wcEQekI/64i6f2QDB1mXbRBu+RvOdEIu0XXdZcs/2j0GliM9Kg0ZaIukh+WyPC4xBhxr85ft3B/yJn6Qwf25BKz5UAZWLHEtTc9wwV/00U55NBbQn2PbjAHpe2wM4/FTYqKNRZd8vFPSC5CzDNAjy2+9AJPnltvdFnMjJTXAgN9vfvOb8oMf/mDYAL02YQt8YN11y1e/9jV+FvT3V1wx33R6kppvk00uAh4xP/zww2uogbPmAEVvrIHlb1/wgvKGtd5YTj7xJH5aPjunAyJx678IOnZOkQrhHQjcYBqETzQCXytOByvAEywFQcC2R8uHcmhnhz4EBdMJ2qP4O8Ay6NXdDuAtn+VmUEOC908KouaTcSxvtCmAtu1j6k1SsF6Gi1JwUdeJ+bk95NXlRNMzXFuGrWx/6Ut7gmgrn9qCj+CDv4J9tilRNCdJz7sVLzRsY5S2swmqJD/fC019hDdR0h3QQCJxl+l6nlC+EYsvt2f9vGsCDePjHLQBx4SV7IA+tOHvrLPPKiedfFKSuJ8uiAXe/OY3l7323rtsvvnm5awzz5wvUj1JzZe5JhcYn8/A647wmCydx4EYDi8vtdOgH0/OvP3/+j+8R3W9PvRLx8JKGLHeTqb7THBckIGD4hy0eCgR4tz0gY8DNPhXEWM3QnFSDhoKBhV14PimkQKc+Vgv86JcXskn/iI5kMe00iUkmYigpNvcgIceljv4mLDKSM4KVtbLYLaH6US7g5uTgerWE1/iyC9ybNopk4mM0heMsp0d/MUnUM236Yee1KmRj3LZzhp/6uZdjZiGvmCU4Rq5CK5+ywTbDfQf7JBzO8eJpKuSkBU4+cl3zFfDUR/oaH0GzEI+NiV7WAYupGRjtFk3l/QLX07GXPF4cCE0o/zsZz/jq8jMspcLZoHVV1+9HH7EEWW7bbctP/zBvO9Ue5JaMLtPGPu+++4r++67b8FLGuE0OBhcdI4gAMeqHSpmzCj4TMc//+u/lN9ccmm5/LLL66UOJxvtLEhLARrODUcHPTq/Vsw498HLfLkdwafZUUSwaIKiHZ4BoaohYWsBPPNHC+CjrsBCXZPsgBvCUzBkm4ONw5aDrOhanso90VFDq5fhAk8yOdDlfvA3XJSWw3YRAqyLP8MN0fF9Q0b62hNyyYahvwg5SBvOdF0annXQlR7uBxecU4fcn4I/+nlo7gHWIpouaXgMpHPQTfhxmbixC+0KujjATtNwJpNVlZu6Am9mesRdtM2f6Oav3Sd1SzKQjnf81tN+pTkVcipZQh77DHgdeeSRBZ9d7MfkWGDVVVctRx9zTJl19NFlzz32mCeiPUnNk5kmFwhvNMcO6o67Bi+5tPPCQXDAQeyQdja3PemJT2KiuunGG8u555wT8BFQtBI0LdJLTgo40rST59JwclbwJLxgKrOBI7POeEOKA7lT0mESrEzZb/4MCCmooN1/1jWX7BNDtzPIMRtU3GhXELJ8puu64drS/S6jH3ZRDGefZTWgyoDP9mpgMn7A2+6ypeWNftNrkhYWG1xwSB7DO2mZNdrj8PhTp8FlNsPEvJENTZP9Xux48SOiY2RoFjl57HBOmol/NW6dQ4b1HAULy2B9jU/2SnSGcR98SrOSYG73vEMdMJSHPCofqUSeuMpxwEEHlDvuHPiq+3s5MQssv/zy5dDDDitXXnll+Y+ttiqIh4919CT1WNZZSH2zjpnFp4jshHAWHFzVwYG1MmRbXdpVZwOcVoLLLLtsecc7/w9xcJ+Klwzl9MCjQ6bk4zavpLkiJ996T8j8W7zs5HbuWGE3gZF6jGgLmg5K6bLQEP20gzIOkxCEU/B2e5QKhkOr6KQ/A56DonYShiUNhTEG2YRn+mKtIgV04RnOZQRR9bf8DedymH4atwbfdLiY8T2bpFdLz3XoOqSvFzBOehov0zce6jjHgTGq9cHO1H1sTzsZ6+NxxTwDzJAM4u0Ewe3UqERj/iqDTrIN5GAyyrBZds0PygFdrL9ohL78nNXgCkLINqOU+++/v+x/wP79M1Qe3EkoEb922333ssIKK5RNNt6YNh6PbE9S41lmIbWfdvpp5fzzz49Lb3AaOxlLOE9yODu3xWHAQGVudfw3rb12WWXVVcpPj/tJeah9RB10vPL1ebr4j4CKt1Cbhx2ztldcsLIjUy7TA2EFMLS3QZ6dFUABbqAXmiOYO2D5smAg1pPM2/zFmgAMhrIXE5qTJID4G+GSYcl8g43gbYNo94nptUFd/ZYvwAXn9uD+OPiGNx3q+Bjymy7kxh91145ylJ1Al+0as6Df2t/6OhEQEabE+M2MXRvHO8lnua2HeVV0jUWaJ4avdq/3S40DXpTPMlsmjzPqOozDqto9luxLVwSYqFCXLxiXNvRTloKvIlQrg/att9zK73Pz5UHz7+WCWeDft9qqrLPOOmX99dYr471Dsb+7b8FsPF/Yv//D7/lWcwQUOEh2GtcZcOScbJNj+pw42nG4DUJcc/U15YLzzyvLL//0gUwDX6+hCQmGvAGSPF0YbBlqHqoo6Jv8oA9nio8jyFY4xxdjjwEUuQHV0TIaP+gF4+jRiZbmI/Q05Jgy2WsC2EPk5hXfcEamLdtGdz5maSRSqAMyAt5QY7uGe9JaRqC1P6DixJRSw+ALdt0ZpRcznDCpNZ8mStHMZc3IDlEc6quVgQ6oV7vUNgGPkRMvTQZLl2ZfAdGFLyxdaaWV3NHLSbIAvq0c7/0748wzC75UMR/L5Eo/X3gWwGtXDjnkEAYPJBrep5mbr4lzi1Lmzhh8xxOSEA7A15Us15hc0TpBkc7MGeXFL3lxueD888vab3lz3ZkpOBMuBWqQRBvxUMHlGB2kzkA92PVUvim5qX/4Bs1ARspruV02/M2PsH44JDWG3saXvCBTLZByrFfGwo9+Ek9Eo3+4zbzCHsPdg1yquJZUqZDjtQcd2dcRUzrNnVtffDokr3AikFPNij9HX5cu9HGfhgOJjG8xoB8PkNOLWgFn/n6B7CB5CF7FHONHcz0BXdMxj+AvPpQp6Uscxn0Rg0iiT2r6vJ7biM+vkR+MO2lQkaSvaSa+MBRgQ37xmjOn3gchW/WbH2lLL9sD8BW2lPe/730Fn13sx+Ra4BObbDLy/lRPUpNr55HUHn744XLgwQfymjaDoi7VMfnocgucMy5TIHHIfwHPnwjYgyfMwMyX6Bxsn/H0ZwwnNQQl4IKeEhTwTNeB3/gsFcjcFvAhwyCJWeGAFY8sc4ZhQJNO5s3An5KNaaFEwHDdcuSy7c+8fM6yxvpocnAmb7TaPtFQQR24sgxD9AZxVrRj4ERAzU3hQG45cp3nDd3cD1KWK2CtnwI15XXQTvCeV6ShJGVaQ3SdNFwaUXKZL0qOgd6dl+stPfNhyV09BQQYaQAX9kB/hs3nhE1wbXIdeus5ZFNyrzTnFCd786Ae4D+n8sy8/Hb13IbzU08/razxD68uq6y8CmXv/ybHAss98YkjCfV7UiPNMrmNxxxzTLn5ppuDKAKI70PZWRisnEQQCBzs/QhtwgEhOpdh5NhoB23TqgxrgiJPPfpLGCXHEGqcEyZS3Xy2TCjtuKbF2O4b5ASsBIfkHPHgAqAYXxVkQa82VHzXWz6gix/3W3zDmW/bXq1TkyxxYesmIQAn0ydN34Bv7GZ+1t/fNGs+XAPLmgAAIABJREFUg/YBT+LUpYfFG7+EXTzOWiRkYC9sok2wrU687+JHysehhzGlTUCs4Us+kDnJQPs3T/lBb8C2h+0UpeE4PQcDkMfN8hgnFmSj5rvGzH5Fm9V/nKuVxuCLEAmnKxS0VdKXY6/dHPEAp3mJcvbs2eWggw7iPeBWz16ffAuMnU2Tz2OppnjOOeeUC351AW0wtHPCChW7Bz04QadhZKiJBnX84aDTO/goEUXQUZ20ZenqkLrnhbYUlCJ42qnxqHhKhMRNT99VdGWQxNu6DNFWADcN4uY2BTgGIorlwK2HNxQMiJ/PZRfLYh1Ygr6CZ+itZDjUPk5SGIMjeW1f9zOQafFAnUXP/ZIigjtFht39I7rQAUfgjeIHHLUbX2iDdtPLY4s2/zioqh74bd18UCabQ3/SSkmpHWvCiA/7En7IL3zXcxKyHUhHTwha/jz/gYsDSavlmeuGi/GRbvYj9mtMmAChoWWWXQADmsAJeOvAQa2WxD2Uo2YdVSv9/0K1QE9SC9G8N954Y/nBj34QEx4OyN8UGOAQOOC8cAr/ISjakYBjOAIrMGXRSRsNyies6xIanU1ObqesoOLnwOVVrWhk/qBnGdxuulWtQb9ltNzWmzwVBChnCrCWh7j4N1hcsynsYgDhOuiN6TcB6GK9UnIYw186m3xbtvRdB/88duPjQaHBGJN/lichgrblcwkb4sf83B5qau5Eu+hZTpOPOlmk+UYzxeSp4LKdcVCCPw63tXXzQTnGLprHnEcaE2oFfT3e7ThkGZoP99oe4AWaqFN/CcF5mn1KcExAuhcLnJyQQv4wRZUN+rZwF198cTlzPl/xE/T7yTxboN+TmmdTzR8gHgf/3iHfK3MenVN3KnBCBQZQQrLAAUemgznIiI0dAs7hw4HBjhh10QEc27A6FFCGYZPuU4C+6QSeeUFOndvxSbEJUsCz7AgIDErgnHQxHetAnghWpa5UgUP+SWbAjMQLIhB9kGABD/6kE3Jr/WXzKWEHP+uq4EiZs0ESr0q4NsyYG9FLzaqbjmkEWD1RdwTjVr9ch4ywDw7rZbJVCg54PTV7629ADK9lDaQBPY8ru5Q8gheEFb7tRTi0i1/gSU7fG4IelL/5gkTQBk/04Rzzxueghfk4BONLuV6sYbzEn3B5/PL4a16ANmWBXZLMuGcV8s3EAxVz6n0r20D3sMyLuJLBidSyY4yO+8lx5YUvfGF57nOfS5P0f5Nvgb6TmnybkuL3f/D9cuttt1bq3tHIgdAIh8VkZ5DXJQe2O8ArUMMh4ShwOAYynLOhBgw6uhJdba7OjHY6GKsRIisdX+KAo4s2SuJUiRkQyAf1FJwgA2Q2bXbrXgZ1Ec3gL3qWnzDZDoKvbCTnQFxhDwrgB38360GUoE3hZDNaq+oJcMsB3fhju5rWiJI4hoftlFCDBvrcLnruMznXg7/5IoCmIGr48Urrbzoet1wfSU98DOcSfCBbHeTxuFYZjeMFVoYO20MvCyC9gBdN6E/zzzQzrZBJ8wD0PJ8IrwWeaUafLlsPzWPJYBgkQ84fzQXaU2+moMskn6DckIGuVAl58UgZZ8wojzz6CBejs2fPblXo9UmyQE9Sk2TITObCCy8sF1xwwSAg5ksFcg46GOZ9XgU6wCkIgqadig5D8JqsIiggJDjgAUFJh4EiORhh2OmgpLiUAgFpKsiYJko6JhWsq2HTCvgm8GTZiGaZHKwUOESSQSBeyGobjFMSRzaEHNmOobvbDZzhU1s+pU45eDrpqM18aghONtcYjmnPxDN/wbs78MxP9g9+anc98GwfLXYiSTJFZANXDOpnu2hBMhTMNY9oQ/BM84pJKc2ToT7RNH2Xw7QHO272pwcfIJ13RugL/kk/4ziJBP8sY5WYvoD5R7pcXVX9Y06KLvhARi4C5WdOvkE/3S+uVPQfYiohAva222/rX+0xZKDJrfTLfZNrz3LXXXeVY79/bA3scvZgoUsKdEbmE7pDJBm30xmBK6eFM9lxGKzk2Dh3orCzBZwCI3ibLkrTDIcHj3yoaljQxY8dn/wBo8uGmV+GY9AEbe0iQ46WXfBvOrJMSQfQ4wH+M6pdhkBFxpfL2j7Ii8PlUH/tGOqnXZVk2WH+QhyPjgNeyGt469vID9vxYJyuwZp187N5VDc8xonnRhd9yAX7gCz6Q07TkTwuPH9c9zwr9eNcNSh73gkIOJxPWUaNt+0P3pl/4HAK6bIfP6c0pyYoyEsaYCLdNF7gxcuK0EFyQU7q6s81VbS4fOjxswyuQz5KNrMmKr9WzHoTTroADgs1tPERd7QbED5YZpbzzjuv4C3fr17j1WHCfjI5FuhJanLsSCqYxIcfcXh58KEH6ySG88KJdHnCzoQ2Jxf2O3Cldjq/ZDOs23KZz8lMgWS4vVFSzgcYyIzSf4AkrlaabTv7CDSc/OyzcGgccFzGQ+iGEwcy2cRJz/DGz85f2Siq2paJXshCjvonONMNegp0BjUug5F1rgwriOQlnAIhO0KcCmD65hd6BiOdiF40e8zNZ2AAggQ98Yv7S9gkAMf0IBvuPVku3ZsCEcqGdiUq4pie+Lf6hz6mI3jLHWOZbeJO86nMyZf2a9stW2rHfKAsHF/tcMTDcxRlwNkO4AVbqO7PRVGkhN/aq7UvkhASIPSHzP68FXkrWaI9khU+nAy+4IH2MrPgnZwvfMELy9Ofnt76Ytv0csIWqPviCaN3xGyB0884veBLDD3RvZuIekoGmNj+80Q3HGjaiXipzQFFnsY+JRHyRyBJwYc42okZ1m2GB28c0d4mJQVBw5E+YLxiHQEP+RFE8FfxGCWqPbwzVICyfsahMOjzbi8aBkkTsMazvpbLpfHHlIm/SaPkGPkeh2QDHx+gA31MP9qrVvycNOOq6rAn/2yHph20ST+NF3j4yH1osx7BP43LUJ8IDLWZLBY/uO+S9Ax+sMuI9uj3eHi+mT8EUoAGT88z2zPmAGQwHHihkhZJlDfxZx0wONK9RlRgphh/9FOEKgdpNk/qkZfhrIflt/+l8bDtwCP0AZzmDluVvKlJook+fO3O0bOOpuj93+RZoCepSbLlrbfeWo7/2fERVDDh7Yz0OTkqg4WdMAVFtitYAZfBXp+TggPYgdwHsaOtun7VxIFJiY50dI3e8qANySYfcDq0W7Tgk4MM+Ei24A2ZpRvacLiMc4JUuKyn+VM/8cc58SyPVtsOCpCRvCUo2xVocF5/U2sKRqQ7TlAGTchGsgrqrMuOQdH0HKCof1pwSCnoQb0Mp3bKPsJO4BX8sXjwAyIwhy4vUQYFTMvJtsxD4yV2MUeou2waupBIhQy50ni7m3p47PPnhwRA26WkrCEkYfDimAFWyQl6gqbpj2r3OHue4kPSQAh9A1mtmofUU/b1uWmhDt6Ql+godB42kS0JlxZFoaPxqZ3GSQ9jgMbll19ezj3vXPX2YjIs0JPUJFgRjnTk0UfycXOSq7E6Vqh2LDqmg3gOBpLBDgMH4nlqRx0/oIEffuurLtfRkeWYpmGeIGFHt2MCP+BEl/R1DhzXh84dAOnjNfhQGt+bkNyZNgOW86FLhRvTjiAiumh3DAIt65piz5B8pmOZzb/SUJRPNEk/6Wi8ClLtPASjAE260SEZE3niK8hlmkZh6XHPATcpVrnTELSB6bikPWU/zgcsNiBDsj1hRX+ItyroBzzngQztNtDEYRqkS/2BMtjJUk7toEAn6EF/JVLStABJPtKXfDH2ghviL1uGPJJ7qO75TZXqYmFUv2UkG6iocYOMlgHnhFMyjb5qBKLKPFVHfW4L/gVY/x133HHl7rvvrvD9/wJboCepBTZhKWf88oxy7Z+uJSVOVKwemxUXnI/OYAdOQSQut9jR5BSmlYMDaOBPUYGOwW815YcZ5XwKMhVukHDI33LIOavQ1Qh0UAcoBU4HjRqHqg6kW2MZtSBdOKk9ONNIwclO7BI2Siix0nY/ytovZuAwDh/jeDijThqDAAJZ+afxqVIPgi/5JZldb+kaz3xcwob4Ga+/bTfdKBNv0Az+MIEv26V283VpOr7shjp5piBq2DxuHHsHZzCyHBSgUsm02JxgQBP08mE+gDUv0kiymA5K2i3RAT4P9Y2hA838VTeaG+YPnY1r2dyGEnOP82+AUO2L+YG5IXrWIeqJT/ThcqXYQQdc9jv22GNNuZcLaIHhWbWAxJZG9DvvvLP8/Oc/Hzi1HUvGiIksx+QKLgVxOku+hNU4vm1qJ0E9dkZBZ3D5LvMjroIb2oeOJih49Utns38nXNNFPwMaiFnWRNt8IG/9lQOLFnCN365A22Sd8Uk3qWB5XFq3zJc2q+FmIIsALYPxGUTTvZFMzzQhz5hDernd9Aib4Ru4Fj4nFfehzDpQDk2gaG/nVYvhhJCEt+7kozFkYB6lv+lrrmXZIEokH+xMcLRzgsNfDQHboJ/8Pf+0aAId/HGlUldElVySv+pfeZgO7aD5Z708BuSX5KIJxNc+lGFBy7JZ1qpU/W9Y6lgFiHllOajHzJnlsssvKxdddFFG7+cTtEB/um+ChjMaPrQ7e/ZsrvDRFhOZvtTclJbDEkYBgc6SVpoZHw7j1R7afRjGbYDzOfvgbLgM1ASMDGNZ6bioeBVtPmSH1fFwgCEeAqHkt3NSBrQbX8K6DjgeUeiErPWItGQgqIKL8YnrftlZLAZFsm8OQuYbQchjY5kGFAbym78Ddw52iT+DWsIPko8HL/WHnkZLdIOk4ZScylzYmAoQJPRUgLWd/QaIkMe0IRf+WrpsqknEvPkIe+BVhawWH+HWI+6mBTzzj/mnTtsJ/fhBP8YWJfs0dnhMj30QUx8xIDygmocWiCn8PE/Y7q828dfiWEjxqVzTU4R6QpJ64VHzMofyYZ7TlniYL/MXXfRRfhsG9KHXnLnlhz/6YXnFK15RnvzkJ9ukvZyABfpOagJGM8oll1xSLrvssuFk4JUigOQQsdpEE4IeAgRziC47YAWZ8DjpNdnNKxwk3TgnnAKDnTTjkq+CAuigz3CmiwDAIwctyW1Yl5aZdclPugg4VdlBwMEKWG2AHyUrcCuUbCIZyCfhkwztMbwIqILrv+1ldbwCVwma1D/Zg5iAN05IM7g8GPKZjeiBFnVCcFLyDDuBZMPf8G4HDvEwnvhLP1mvgE/8Ka/wDRtw0sd1l+ZHW4ofcKNfhKjTCHuYnecUhUejjiE6sodh0cdjPDtBKNOS/ICnTYQb8x91+4rIknYa/8DT4g9yUC/RrMLU/5bRelNWLxpp6CSHeFgf4sgPqL/tqrZ77723/PRnP83s+vkELNB3UhMwGlCwe/rxj39cr1/bCeE0dlDf83CQtIPYUfXWZ7O3Y3GyyxHRB0cY6msdB0DJWQkLDMnEkn5dgUgvyQRc0ycp8UYbD9NOcEO0K1QEu6Fgoj4U1Ms0EZBMzzsV0zFMsI+TChFVC6Zm6cvAIX4iycIyu806u92rdve3peEG4g3zj3a/L6/tdrsIBz0zyvD5XME7j0f+XFQO7mh34ETwxeHxsHy2D/pCBvBLY0I8EfaObIg/iVUk0I8+cqxz1vzQBxgnCsvDxZoTU8LjToZa1F2O5QV88JIPkVa6Qki5vdvBHMdnflPdtiE7zD+NCezgHRTngXZVpAc7pDEADdoNiWzOzDJn5uDdf0PjQualnHvOueX1r319ef7zny8tezG/Fug7qfm1mOBPOPGEctfddwU2Ji5/dCMXDpR/2K/k4JUzkTGZ/Sdq2Zm40sMKrUkswZjoIFAPOv+olaaCEulZ1kEkGQQz0aMMehTavCm3koH5oUQ/DgYRyWn9DUcY6Ul6SqQMNAgC/hOCrBl6WwbTixLBJu3UrF/0+wRwyY4+9xg5EBncpfm6dLvljXbJH3UDNu3ud2mwMWXCQx/vXeqGfoZt6Yynv+Fau2Zao85JD2Ml2xmG46axB20csCXOfYnabSiDv2Bd5zzTvAj4Sm6wkNHDFJDFtDw/rY+nMu+taT7AhOgnTvXOKocWiJCB469EFnBo92XE9JCFaZOgduaQie3mA/3AEsxlE9wSsL1qa/8/PxboO6n5sZZgb7/j9nLa6afVyakJz0lo50qfx7AzEtX9mMC4wpcSD51NdbTjcCm2dCgHIU/6oAEU/Hmn1jhLwIFY9V7C2/EpjxIHQMzHvO3sqGe5huiys2K4nYFLAQI9DArpNUuEk4MTU0kn86sU63/La7pANaxL00EZbYIDXj6yLpmWYdxvPKy4ccT9GsuusQ1+JqAy6DggNvCmH/jq93hGfzOuwcZjioaE63PT9bwxnuVyPfgIEfXA9bnpCwk0SSeZFnW2g451VVIgmmAxnsYHL8uHpIjz3Aa8UXRND7A8sMvRvS20ZR3zmyQAS/6alaYDeCSezJ/n0BM7f72SyTzM036F9jkzKhDwrrvuOn6n3Ote+zqC9n/zZ4G+k5o/exEan4N49NFHKyZWVLickT7QB6f0BDd5THz8EC59SBf9nPjJ8Y2Lkv3A1GqSfQoKdj60OZAwIIi/AxwDu3ZXlEOBzvhsS8HEQWVIdsnvNvNB3cHB9AImBTXDQBbKAyAlDuVk6mg9rLtp0XYKaAw8ljffazIhkgZGNarlIh52BPhzH89qIGUbUNJYBH8tIEDD/E2Dqmh8DO+Sts1yeSEivu6vEg0COgMehl+yGI5080JEjIb6zRzo4ucmflwhX2Jt9KVOivXQMx+gZf0tF/uTjKgbr7Un2mP8bWOo7OSlc9LIybyhj37gZLghPZPYLRx3PY1NDBPypsUU9UTS8yPriXbIoXtYgIHJ8tylvjNn8oP++Pqefsy/BfpOaj5tdtVVV5Xf/OY3nLR0jLyTgvMoALLUJZLsQJ7A2VnoHHY8xqnm8l6S0bTCsVLwBBg/+Eo5BpdGMiwCBWmk4Ay8DMNzBwbAKSC4JHxFIhWc4mCydABI+HR0BVaBBs1aR+JAPBYSGlW3vMYDiIOJS9MHjGV0STzjoKIgw/4hds16rakOyUZGpBwyQ84s6xj4Cj4IYOad5RFMli3oyjbtvTPr6XnlOsjneMqdHxO65NZOhTWMDRJXRoDNcI8LyUILHMBCL44zyvSC3/H4G17i1+9uyjsYJSMEc9AIG0oB8hqRkGSqKFr+0eET0cNOKmhqMcc6BPSYcPrNpH5++tJy2b4my/a59QlA0tFOC3B88g/6zS3lr3/5aznl1FPKP7/rn43ay3m0QOOK84i1lIJhEv7kJz9hggoTaOUEJx9KPHAsOH36g8N6RdZO9uwgpg0HiEMOxGBiZ3Ipp4eXEUNOPYomggHkAH//AY68RA96ghDgcLCuvgEOqVQ8JQfqlGQK2SGU2xELEu8hfQJBJym5WBbKD/wgWOUMOuBjXkFm0AA4/mUZbK+W/4h64Fcrht24Yvbn3UR7BPqw7kmGDDs07koM1Ekr9lF2tk0BV20jnQeqkwXhAJHu85BeFmDEebX44MPcphNzxTqLv3JPpWQZvFBp5kCMF+A0Fz2+LDV/yFMLv5ivhs/8H2M8PX4QDLQ9blWGOu+pU7Y7zrXbowyij3PS0eVB7qSqxtVnpG/FKeW0004rf/nLXwTRi3m1QE9S82qpUsoll15Srrv+OmJ4snvSDjmVaSZndAJzAELpSQ7woeArPLdx8jtfKXkAF/3tQRwmKyNUiMwrgoITkPiTXpLZulF2ITk4DOk7AifyqwKPaVleBwLCpYRINikYD+npYGd+CljAgTz8cbAyI5XQzbax7ObNhJwShmU1b9tlFJ+gab7SF2yBb30yTbZbvibItnCkDz31Y/uzfYg++MkOaictCpAWBqpDZ9AivTT/qCN0wQ9KJXWIa1iTsKzGYSk8w4SaCuSGifE3gJICaNLesh/r6fI45MJhu+McMKQruQmQxoEwlfHw4gsaYfemy+V4PyB18rxKMkF39okXfVL2Jj/JAbns65Qr3HBGefjhh8svfvELg/dyHi0wNsrNI+LSBobLBP/7v/9bHQLKY/LhLzsDJq2CFUs5lG2FNgcXl4YPp/XEV/BiGNE9LwQM8wvnEj+zciChs8DpjCMnsgyGNxzqdEQHJzhjOiyng6W7TM980U46foKqhjv+Rx/pOAgke1mvIfpycNKznjS5ZPNK1cqoDzQQKBgszEsCWw+g+BylZRsph+VubGIc4ENGyml9PQ9UD7puT2WeC5SLwFVg0MRvyCp6bE+LC0/HijWAJz3brtE5aEJ+b31kc9PxPGeyGk9/y5twrRNtpH7I7Hba3Pd6lBwCVnKiDhzjARfnbkdJeqBP+bnaqbaCnSAvfjUHOLc8H7It4COJl1gEPmiYD/ljSCKxDa5IZNnCtuatMTjv/PPK7bffTn7937xZoCepebNT+fWvf13wpnMcMek1ATGB6Qx5oqfAxkRBxPGZxaS2c2l34XZiug0wafKPpKqkU9lWZ8U5HAk/dFgFnXC4RJc05cjQLep28qQf+kCPcApUrNcOOrsdmO0p6FbC9T91BX0nVgcS00ZQaj9/BtnynwgO8bP8iVnoL1zwBh2MpceTbClD1c84HhPjVPHYmzhIp2Sv3Fmhk2CSg8EwjS3rKTlk3kP8nYjMJI0D4TR33G2Zc0AGnJM7+nGYh+UljJNKtp1hNccq8gC/UqvBnfNP8nKx1exSwIu/XtRJmMw7w6Ddb0m3PiG/TiIJSxDaVffXgGN/CnvnRRtmt+RFvxc/1tG6oY9ym7k7kt89OufRvptKdpmX056k5sFK2EXhc1GeqOEICbc6zeAatwMtcTzJPXkdfBUY3UxyyfGB27aZJfmpYh6o2snQH+d2djiamFkXllpJkp+Dm5wyZGPc0GPBzdOFAaNAlfmSo2jRJlYAJXiBbtp12bZVUukvupAPAc4JCCQMF6V5jVNSVtmfvEXB5xbP9Chg7aynA4AIbEO2NF8l2yFbeDyr4FX3NDfA04dpkrVpJv0JqzEZwhPfjJ9pkLXlkB0MixIH7Gu5q+q1PfqxaxFvIqDbQV2yZp4hK+gLz2No3pbLuqB0n/mSFwG1UwSx5iCseGQaXtx4fhENcGkRYd7owzlsYD3Mps6+6iTG5by2/klu6+rEb5v++sLBgtd0ezm+BXqSGt820YNJhc9G8dAlCk5QTuWBA+dJDmfITkJ/glPAiZNzceLW2VzpY/4rUcAhKrSc0fgKJtl5K12JnH030UIv4Ox8rhM3BS5RqXJYD8lsR0PVgYa6Si/L5BWy4ULnpINlib5grJME666QFTomPce0S2/gkb7gDccSPQ6qZuAy8Q5YwDsJZOayK+DYnOQiOTZrJMUPdqQtvWs038cpHfAsE4Om3uhAepoxlkNcg6r1Df6Sx3QCECfQI9mRTYCHDUboD5oVTQYQLu2CDsylpD+pqA5ynE8apwqePjeV5jx5a3w8B02XpWXzOOjyHGVzUkpjgvZRB2n70l6S27YjDnRMPmI5IILlNB3Aow31k046aRTL3jbCAj1JjTBKbkKwPfnkk8O5MCHR5glIWDkMnddOLKdysAY8f+yUYjLUrz5PdAadHMTgEHI8w7juEu0OFnQOOT1pORElBQEDGXCYJko6GWjp8hppCY9w0CbBEd6yiidtZAe2bgSsNgQ58q9ePuAv2pl+2E92dKCgLKaNUj+0h+QADzyaXx/PrxBZn9BdAWwMTelZRRcH82z4Ba7bs80SndDb9nHysw6mrzL0aejFuNrmhhecC8vlevDHGKSdseFcOikaDyUswN+UrGiVcXgDJ+RU4rL9OfeUvAgju2X+OCc8dMThBCBZDIsyH5TT8Ek28x4DKxuSPuDTvc1RONaJ/DV+QVN6Ymrjj36k+QU8LHzvuPOOAO8n41ugJ6nxbcOe3/72t+WWW26pjpkCOTo9iVFyEqeJiYlrB8+TGQ7AQw5BOK1A3W6HyDRBgxNdBJjcUnARVRbAQ8Ic4isAOpQdVs4OOJKFTNIBOuEXtEgv4aAuRmEX11ECNxzXgRkdORjJYUOeRABtlb2NRaKRFLNcOGfdN/5RVaKm/lWaCmS5FIBCxhRsTc/6UyzRpFxuSPrkduqe+IAe+9N4k6/k4nkOri08BRosIMw+xsDw7lDJ+eKn1TR25jWGf9Zf+KaPEnONcy/LqeDrhRnhOMADWdEn8Ul1DH/IpXngKVUBQwidDB5cQAPHRj2giYPJLo2TedH+Gg/AhV0sGERMcnr8RJ50qX+yJVHhG/I/1m0P2dq+H/qZoKY0PkOFR9L78fgW6EnqcWx0ymmn0EENFpMfDZpwaGNATMEAE9iODlDXHfwcQN3niY9+9KFuWPMmPQUlTv4UXAhrwOTIbjcu6OIc7exz8JQy4VTWLSCVeFB3ElGAoE2EbxFIW0kJ52GLzB88lO/q89ODnRvxrYdsYT5jSslkuSwDSsLm4KrOCEw5uGQ6JpLsA5lML+yfxpz8Wzz1U0/rOkIu0s70cV4nwYBnm3xBu8HhMGjsKIrkh/05Bra/xpAwHifJ6rkp6nW8Aei5Z53acUlzgLKDrnQgd93Lshw2Vcgpu2Rfcl+2u3X0XHUf2uln4kORJav9z7yNM5Czyop2JBiKLVy0xWGdtcsifEpg1FOTmryECP7ZntDx/PPPL/fdd1+Q7iejLdCT1Gi7sPXaa68d/sbdNFk9yTN6dgCupNIOZeYT6j0IwuCSoSaynYLOIiclTQU0tA8lrXR93QE+OxHlohdrBc/YMgj+oJ15OSC5nY4EPc3fTq4gZ/lzv9gNHFsr0ywX+ND5bTCxoP6wkwOa+1VGv+JE8G/0sAzUJwVRk/PKlvUUaJxsDEf9bT/Z3vY3D8BmOOOyHQsHLR4Mg9L83UZavr+Z5xU6cky0LplJPk+waPZ42vbgB9uGXSR5ZTPY8dKuoOU/rh/SZ4OSvRFwcZC2bSEdqB/O8ZvayB/zQuNMXI8DdCRj8bd+6NdOC/KNGfuU9I2e7UwygmE7kgkAGzzwyEY3n9BH09kAAAAgAElEQVTT42NbC5xwllUl6NvWLjmHddk8g+NzU2edfVZu6ucjLNCT1AijuAlfC+8VmNvoeJ6smNpwMDmSJyX9wK94cVCws+RgLTp0BjksJ35yTvN1mSc8eTuIyXEAl2XkORoVHCJYKAgFP9FBHT+m7TrxkgO6nyV0VKCJICB9DecgYie2Pi5tQ/DDEXiQU6tQ0LCN3W880EVbRa4FdVbSUMsQXbehBC4CGeUcJ3mYB/nI3iGHxyETbfQgH8lDWgOjRBKLJtOzHTWPWn5RH6U/5pHpSC7WIYMYjbJ32C09TZjlynZyO0rQjnril03i8WrhiM9kUaEpZwKCvDH20tW6GRYw1EfTgDTH0T/LRH0tP8YMP3qDDOBMk+21l5KxLvrWizYQceAZBuf4ge0MCyJnn3324D2gQ0L1ii3Qk5Qt0ZR//etfy6WXXlqDB1ZgadJi4tXf6hRecYGEJ7JXbiSrgOaJipIHCjmHJzNpo10g6Mdhh6y1wX8mUQdxwRFeMpKX+KOJdfOFtHAywQZePQkmdDzJSX5KYqSnT+wTRUEqZAW/ZtUNHB/WmbiSIWSRzKZlOa2PZYKd3EY6zaVX2tG2NONUZvpVBNmjChWQhnNDhdL4OxjZng5cKchTXiPnklOpzqfg72CP5rwrzbZz8JVupk85kxxkpbGjbcXbNrNe7mMpmaxjlFoEANd8wv6gaz6aU5YJ7bU7KQC5sXDynOEsHLvLCTzNBxFigX+eX+Rh/ta/GrTOj0qo4qX5QN0ogxY59pFRyUn6Vz3r2ylgC8pgmpITeiGpZt3Bi3b3nC2l3POXe8qlv7k09OknYy3QXzA71iZsOefcc+oKxw6Gl23OaD4/koIRnTa9tNMOynY5IM810X3OSZucjassO1lyCgZbO2FDo/piFTQCCGD4W9sdaKqDqeanpqAxnEz0UQXE0AHHwgtF0yo8ggzg0yqY+JadfmojDuha/5bHUDvQ7PwCpOMbKQU5N6FE0ACdfOQ6z4e7GTzyl9ZR/xSwTMt62j4u3e/xNL+2vzUr8PzyV9LAGOQv3ZuTniS1vtIR8OZj3LBXpuOxVZCETJYLtrLMeTzzeSQC8QMu8fD18XmupOBLPSkvFeTc4rhwkhGNspO2xphzF/NIdCij551edgt9yT8UBfjc+AJD6xJ28fzxXErjDhh+qSMWUvj1fSP4heYQXxIrXuSDeSX5rDvmBODxF18FAiCNgV/EG3KqHfzRhkt+r/mH11Sj9P9jLNB3UmNMUifreeedRydCUOSfH8X2zsETNU16zkvtuOhMShQ5MHEyY2qKjuG48wKPDCzZ6JZeOcPn0w9AstNCVtDkkWR0G+mrHTJk/jgHbR8Zh3CSLWDABg6nwFL9Eg2VgvEJz+aBsaxn1s3w5h8lcJP+bBfv4EUraGc4wu6EG7AfkBZd2o0JOMSvFNWf+Vt2EMntQ3XLZ07SwVXLQ3xwisuAAVFPRAc8IeOYQ/0eE8uDEjxse+Il/dGOn4DXvCV8ZmK5Ex/MGx+0W2XkJpYD/mo2nZRg0RP8m/GlqGKT5whwLHvIT2NqLvpcbFlYb9nDOkKP6i/VZ3gZM8lnOJOKcZctwIp6WqZkF+JoUZF1DFr20VLK1VddHW+zcX8vBxYYMesHnUvr2eVXXF7uvOvOgfp2dk86OTSvLyPApAnniUxH8spMMJ6sERDTqpHwXn05yCYnhjB2Gges6mDVA1sZCCsnij45K+oZN3hnftKZwVP6Uf4auqkzaMRhh0WpQAG6OI+fTAdBKQWUkBc2URAghC+bgFEKDuBtHahf6iMcAhzGK4L/iAQme1iHyg8Ba5DoqbPHQ7q5jXwHyJSvajUgHLDQtkl4xme7rSTepmM9bSrTyIsaw6KkmSAvF/K5R+eSgbYzUeuQHtF2l/kF7aQHaFSGg7ExfOYPWuSe9Df9wMeJZeY8qfMgzz+A2FZhFxKo/M0bJecTEQQwQgbCpZ1kXrRZPvCnn2vuDtg1fg/dclzwnKFoGpcgKnuJGGQ9+5yzTbqXjQVSlGl6luIqJgydGAHSuxsvHjXZaR7vSLwiRUBMQSBPbjhAXoHCIemUThgKUqA75GCDeDfk6JjvgCNdJQNFSYrmIOQw5eG0fFWWwY1d90Mm8w9c86pRhDpSTiXh2jwkaAQT8wt42ci2QL9lpQy2ixw646PfwY6wJJqCm4MA4JycNB6mPYae+5P4hMU4oy+NC9rRltgQ1O3sU0vwAV3Rhl3nhZ5xg1eWLdEL5hRgwCfLYzsYdoh/0hFj6INyZj3Fn7heRMDsaeeQdQcd18lfScPw7jM/0OXR6kmVRtubc9TwBKmVobmruYX5hSPbH7KwLpgx/MXbsmV4jwv7QnRahzRDT+ilfrc5JhA6xYoLLrigPPLIIxSj/xu2QL8nNWyPcs8995QrLr8iWjG5MCn95+RF59MM9GRFmZ3EE9RO6clN4nYwc8qTXQGCdJv+QTWt5BRs2IdgA1py3CHeKQFaFpcMUiNw7FyA8w/5JJ6UU7iWz/wNy0QGvXSYL0uIm3VuaFEGt7V8Mz0TNz3UG3ugieZR4DL/2j6Qj6RQVfCOsUhyVPIVwP28v0Qe49PKvDJ/8tQ/z6Pgn2xHkDHka8Mcf7e56PD+Fs6x0FBScXAWSLX9nEEQZ7uuGvgeC+S0TFlm+gctWsfQ8B5/8/QcQZ38K4BY6b6bxwqtOveXDqIp87WMvN+D+1WxUNO9U/tiO35E1CJGeOBF2lig+YscxZ/3rDJv7faqiFVujrn5eB77fhe+RV5Pi/L+1hyuAuskFA/wf+CBB8oll1xS1lxzTUnYC1ug76RsCZVY0eBNxXZINiswDjmJdhxoi4SlR6SRyIgPGO2gjGtnJV4KPBHkiFknsh0PsEyO2oUoJkTQAW4EAyVUy+2ggLp5Ap7nvgHuFbGdRskMuObt5CwzMWHRuUOY2mO6DDIGhmN7lyl407XcBLWjO8Akmc2fsoOGYIEHWqZD/r5HZv6ME4OFBiIE4bzCz8QSjmkblqVwqUYa7/HqJjdEIy16PE8M15bGGxp/j08dgJqANG8Ah7/BUXfbpOMx0LzjnIMd07gbD3Jx/qU5Z/2zudCmISW8dwpDMABQUrU+xANrzD35EniTqxIZ6pg3RLccIWAV3PMCMJRXiynUwBJtpNP4BXVHR+021aGS85/M5TukOKBpurQ3mFHUOreyXiGDaBEP9xh1lcY2PPe8c4f490q1QN9JNTPh/AvOH0oIdiqCydGMwomuiekJ6r5wHgVRtNsx7RhYgcUEV3/wSxMeuEMOo8nOgG3nGyGb5SO44Og8dugUcO20xpmJ729PMhsv5HNgS/oTgUjwV3YwCBAn1Svh6uy0iWQHjuvmb1jTdr/pZxy2QWYkOa+IRwWPJniZNkrT4HlaRLSBJu9QCIsn8niioql7DGjHCsL/0NO03Yw6HqHBMVg/1GBezUita4AHmMeCCJUK7QQUDQPx0o7DPAGH80pRT7VpHAgj2pRb57SvBBvwGTxhJ9Fj7E0fZdBJc6sqWncxtod5ZFzAkR8R6tfNV23r5+dMv8LU/moeCK7D9kJVc9dzm02wkeeOcVISDX1hdNMCHY03ZOCBNiwu59Tx5W5rzuDJTfAMvtqdXXX1VXyf37NWeJY59xL3SbsVBha4+pqry22331YbMNfSHyYcfvirCRhtuuEMRDpK+s+JjMmsPuJ4dahggDbABW5aXXrSEy8FTcqS+Em66jiJH/hmWNOxLu4nH+FZVstDGCdD24QiD3Y05J/kIz04n5MjjKk6VpA8z/pXQfCffda7Ng92Pu6v4zAQ2HzY739pnKJJ8lR7Df67P8ZrQJpdQ/SpB3QLrNBz0KIzwIyAM+fQw3CCtZlNr7Vv4JmN56cRUvtI/hKeegEADFMS8PiJTF24ASfBAZeBVnMMddLgjEtKi4h1MBx48Fyg6Eebf8zbNCmmLxd6PtbODEqZQi7DgYfmLPjwkC5D7Y3YlgVy4o/JpU5eUyEpXylgY+MbmZfpVAHkm/b9OXPLr371K3f1UhboSSpNhV//6tcDZ1SAG5qJAZtmsuC8KsLOqP2zU9AJlYBwzkmPCa+VlHdfnsiuj5ZBKzXxgzPhIN0U/O08pgkYy2q50Ba8SGVA23KquQYV8YFcpkv+Tkp8XFqXQR24HCzEH3ihV3ptj2laniG4bHbT9WUgrXYtD/CDhuxhHVAajm3psp3bXVJGiirLhh4QZpA8I5h5BCCXZDMtlBwm20k6ZHkAY9lDfttKctBG9d+QHpCBPKSP+ZNOYwPKhMWSDtbFx+fAp/4Jpq1nGM4BkQQNX/ojPcsrAuZB0skesHKWl3O0mrpaFvYfEuL/Z+9Nv3W7rjOvrSs5kmxLtiRLstVLlmRbttXYcpzETlyOm3KgGBBSVAJFDQbwgf+IAQUUgwEU+cKAQVLpqFSFUDGUi1iN1fet1biTG8lqfO9lPM98fnPPvc+5qcEXPtxX77n3rL3Xms0z55pzrrX3u9/3VMzv7UC3+8f8gdH6x2ZRdOBEp87djz7JyfwXTeZ/3DYvdGtcmHV1c/uTudG4eDznJ068u0jZ49tf7y5S8cfJkyeXe+67x7u4DkyCeySvg5/CKEIVRx6uIJjdTdli61mKOsgJ9siG2vKy4DihYA8d+gO7dp08ZVfA10QQnvB7YdKxbNoVzzKjFkvkkqge49ZOCp0LE4Sx1Qk9k3H4okkpNtP2FAfTBGvTczD6pcc+qJJ1xP/GET77T8cD13H+nzz2VzYNqJ+tfTf9FxwuMjw+nkLaBSs0Po/txjSKXusYtnbfOLD9PPQxDKPf9tEvWciL7xlSyxwzn+0vu6zQD9U+9AKS4s1Yy2FOMuCYy3tD0M524w9BTZyRT5NWdhhffGb8A4ftHueT1vgijAUQ++cY+kVKP63lsZi2EwuzxkQHBrWQMB89Bt1ooZVe/Wn5Z555ZmP6oZ+8+55UIuChhx9a3vz5m7UTTeF0gJIUFGPeazhRVx9i3xd9B6kGUiD83pPeZUgSEfDmTYTOnR8B7fHBIzxOiNNrQojdCZJdsY8j07ThN0aygYSXgmEr+NJtuWaJDvpl18RoGQXEJJZDcQyTikO/cnsDOcU0CkOSHP/DtznfYaLQQrtpgxc9mzGdzHEGM+/WGRqG1OIrz6XO8W2IZsGb9FOGjsU/52nKm/3EEm3p10QKqA2waAq8n0rTwpR56DkZvi+GQmT/iVb/s6hLlubNCLOAmDq+N9bQ815S6Vfxjhy9x6OTwSNfqQ9+tdOfG19OPp7Gi7/Nl5xAflmTBS9xbj3iyRN3nNOKZ+q3jOAHi23IfLUubESpfKun9/RK0636Mh/Sa/t5Xyq0wqA6oL81dcMNN5Scd3+/+54UMfDte77tQFWg1P8RVLlSIWDNowQYV1AOvBGRBNwqz9lm2S7Y7GyTIASuZJM8qtU+nrejHOnVb/2cp4hIn14qOnPXCLTGk53cXBzRa5EpVNiqPmRHZRUfKwtOEjM2mX7YaVL8y22dLEjWE74SWf4y7nE7sOdgLLTWI92uhaJYb5m1vej911zJNL2leAJKLvzp93yxg8YhGBH/e2OAvowhHx9rjpinQl6/7W/9wi7kxJ+lX4rstLXoZ1zz2nMbV9qvuZ2I/sZjUWLOXJq4jqVr0pmoCKufhSI8AgW9W115xha3iSX3YhdCdzHkbuY1sW3soUeP/NTxa5fsMIR372/Jkozmnf4eijxHwho7vMhUwLnP/DvskqsXGM2dvPTcyC/8D63k3Hvvvf31SjHzoJuxvT1cP7z99tvLww89XA7ooE3RU2DO2zsjqOgXY4Xv9o1fBTJjPh47O4K+lI5ATiIoWMXtpAiRe4LP/Fw9UXgEeexQXeFEP5INfXQVxnWn2zbtEw4G5AWHEzDWY6uBR5H9MoqAbZA6JaVyOHo6kWfRKgfY/+CedPgQWW5DWP47Q3FlvlIYhGPKRZ7tmXhmwUk/fLalahJQq1XfMf0zXkwYui5aYUI+9JzLdtvfkVcUrVy+i5810tOZA3ihN3d28hrTC52cuw9/yGfKBTtvjTGfI7SV0jHa2FtRXj6ybck1Uc4xfLjBvfPr1L0/Jh5oJV/6eFmubMu3RrRuCNLif7d4aMQCOC07PkKEZQ6fGKPOd336G1NPPPkEbAffvrtILcuir0F66623OilmMBGMRAqLjc8TXASkAlTBzv/uT0L4XIzs+igiSpYZqAr6RLt4JI/gZxGaGEtkCXCS9Xsj6/RKjv6TfNaQpNTXAE1M2KrWhWjwgRN8yDMtyTrfkPZalKs6ikIKFDwuEBjoTv2ql8cGn/RZJ/WFNvTYyRwgh/7ybDH5ODtb6AxjyITvSH8KFP3InVcw5g0d/Xs9ti/FHhlq/WIhyGbEfZrmfazIP2LhgQnppM+xl0W45USA2DJnkt1zGfU6Z9zyoPGeZnXSxCsM0HYbPJtz/KJYFVNyomWVB3ohxmbH/9j8Sabl4jLOww/fjAfpaCyhJ69gMx5uU+I3wYxu07ULDN7+azyejpHXwy/4ee9f82aRvu/e+xrKoR+sVeyAPaFPeruIJGEIFvXNpJCLnEQEJ236Z4IR9J0QoXWy8FVL6nMcr/fkpaODN7dRSAzJItlIBrWFq2SRlJIhPuikx3QpXh53Jq76JNs0JLF4lH88mKEiKOzROWndFx1g2OvTOfgnjfpncYNPuvxSTXUdtjfXwuXuKjjtZ/WNRbXtL0klZ+zWu3tX3GqeMGgt5sg7U4s8Wug4d5zxIU4mJZhFy0vHno8sSsjxpiGbALOLhcUGeauYmivZxo/tXOdZLB1v02/xUcfJ0GGczMfEHB3AmHJtV2SgE1vVYh99Plf8syAlbtXvuBg2mh+lkeVTMO8xxk7hI749LyyYitPcLjWeGX/BMdRlAjQN66KE35CDPRO/jnn5WKfZP3znge+07dAcanvwi5S+L0sPTfhFzKQwOMly+c8VBcFGUBOsM+CQpaBVkjnRslMkeE2TgCRAu41Q6yI50we/E4KdrYQl4CdOs2SRIfjVUrAmTuxQn3RYpDpHYWl7SkgvVhSSlkfBV86qyKAzGC3foseONroaB3NhoaOI0Q8u4c2OF6zlspI9sdmfrYDastrIuH2besMcbHxWzrFv7KrMo7tjO3yBf7SRHbEBWrX9yqH7Jl3PXiFCP5gtSzTBwVwid6PDELZzYDn0R5d4ra0c2/Gh/pa/gb7V33MgPw06MNGiu2mYY3wRfZJ3xL4jtEZsfKLvmIuPa3TFCQbsKY51YsHmccezNlwFTH0eZ55430kPnYz8R4fnTCc7f6BDQz/72c+Wp59+ulkO+eDgn+57/PHHfavPQa8npbRsE2w6UI3VJ9D9FNU6RmA62An8tAqo7pcs/VC4M2YdnY1rofU3LSj2SWYlxJA/5Uw9BLiTQt9kIUM6uVOIgsV8A+tMAOuCTvzYX4DLjlzhmW/Yhz75Zq8fHdgCLTLcxlYw0Feqyxiu9vbyWi65L/smNrkUm/HLuHLYy2t81Cl4eiAc6YffRYw5VuduHLrZKraaL7eWNJ/q03zy0rlscJsNUNu0EpXObAzoFo7WIT/oO+VS9NEvXS3PcyGKrNahlf/BRV7w9Gr3K2jke56EjW5i1Irjl2mL8YUP2f1dhKI/ravL+KVQOLegNX/chR08dWh/zsUqE4N/nTe5Y2BMytel/t6U5cYVyKu9V/zFYnNabvWXINrEaaePmUp8I79kflu/5j9z88CDDyw33XTTKutAjw7+SurBhx6sW1A8DVVLSu2AvNXZRca4MiHAoCDJEv/VTWBCtGuV9EoGtS4AFf21y9rR6lQ6HNAUgrH4adzyKMbFsJHSGNPrVIwMCiBm9xhP4rlgbQuneI7wRb/4JUs6XTRSrKw6RRR+kZoGtPht9offNoguhW7Dx6IgPv3gC/rFh+xx+7Fvo6GfVnzIqoPSSz/+zznzOO3CNvV5/gYAMMKHWrexHRr7UwPBL9OEGz/A2/QmSG9sMK/448umPfaBgXKafRj+GXuSjJ0U2XKRpTau/XwZETYUQ8kZhmBrSYo8mc5Cs48fg9nFEPkSr4vEWMjhgV9+1N0Rv2R24rbP9/aXsKIHF7fFuzf+SRz2XQ7ikvewU3usf8Tmgw88OCQd7uHBX0lpkfIrQelASUAqASn6JKPbXM7PPvKLpCIZRLN55dR0Klpj9yoeEsVsCWLxo8tyhU/FEaWtIEWFfu+Gt1dxTWqhmzOfoIckRY/0lr7j5XkMvCqAWWyRp3a+nLADpw9jF3S2EL7MSY+xOKhDolN4px5jxk/hp6/Ytpjch74omvLS5YZ+z4cg5Kqh+7NDZo7o9xXmFJQCR5fiTS/HhQyLT9CjMXztz0iF0XaFHn5i68hY5lJyRDNlS7/79NmrxI/H41/r567CwG77Mg+6suHzQu4fhdeyxlxK13wZU3RbVxb2wpJpln65icUGbLQaOlWbKem3TAeI2NbvSrTl2J/8By829zl0A7vGwC966eHV/PIxd2IMebVX9Lrysr+HfMs4vSyvfv/V5Xvf+95y+eWXI/Yg24O+knrppZeWH7/2483EO+hGsHtw7uCrbjSPAywB6gKTOPXipjefd2/SO+hTxMXrc4KXpEMpWga95TodViBOkFFcnSDiFUn6G+cs7iKBL0nqXI79ld7r1Yjlxj77STqSc5Kjn07O6LF88ItYmLT7x9ZgFK9fkjd2ydMGj2OTRUQ5i3H8YiQ7/ejDfwW98KC6AYBpyqhB4xe9/TmvegV/9ufcske//YTPJXPYY1oBLQdsx0yauYirbAOLYbC6T/EI9lwFa16IN/t6N29WO20cx/anjROkYMgcmQxZNqYY0W+bMlfC4P4ytAu88aBvtKItkbkCRafsT7wSh+ACq3i14WvZxFvkd5wmZjj38Bnmf+rAn8SB9cROyYCWY+hiuvPE/sCfIszUz7no98sN7DB/HfQipUfP9y+Sy0E2i26CuehHlXAejXOKfQK15YskyaU+L165VeOE0m2/LGgTwya4hxrLqAw2stYzEsSLZhF6uNQbYCe/RYyC1hiSTejHHyQjdCEr+ZKTDtlw3JjHlYwUApI0frTtc2GPP1tu6K0JHfGtMPHCh32eDUOfY3Na+coLWFpjH4sLfLR7+fTTGt90QAbwJ/KxA3n1V4GruGpM9CpaOq5/ubrHD8MOjzMH8W/rCZ3lyf0sAOrH3/hx3EFgMUC25cE/bi9bnmzMgtV6wWkL1isPyxt6sd/99csew18bP02ZIwbsr5R/62cy0jbGXPGjU23Nfe4SDGb00+V5GDlm0Qk7j5H/ayia5ETiDzvWeIvO+EILqxfXYHr44aM1amfWWX960Lf7Hn300bVYJok3Mz6DObf4nD+7xBAPOzFu13FO4jgJEukO1CStiwC3Viy8ECg5ZhJxrFEdi1Q6uH1kfbsxFwyRzq9RsoAqepJD0Wq5SjLhIRGVPCkK7tSvFCLpnLg8QJFUYRVOXvMw+PENOCHFJ63X5paAjcyhQ7Ti87hIWQiHzy0/OEzfCrcH0ydhtw9EhZ+bBrviE/D1OKKhyzmnR+h29BOnjo/QR5D7h/3cbrMfiIvIxgY/MDFvM8UG+z+Mtod+6UoRRgZwOfeCd7oeODAtt/OC0zYobnJ7lD8q2HahK4KVN8hWC51a9ye+fb77Gif4JEp2mBf62IccWtGip+W7s27bIQPbvDGST4JH+e9j2Z1NjmNIOTjix+axCSqnuqt5Q/vUU0/5L/aed97hluqDvZJ65513Fv1pjlkEHEUK4ixYm7EEIn1qFXTsQs2TnXzzjysl9ZlBwZeAVquXJVmYT6tvt2g6cZJYUCFTGJTMvIxt6KO/21EIGis2Z5GhHx6wygYnZvyETdXilbFYREBjaoFVDLx4D90alm76V/JKep/HV9N+61e//Vm/PJ6OvT2c0zb/kN38zBkFt9REV2wOX89TziEtqlpIq8ApDgIW2tHKfnwwcYAT3KZRBI14mb42r+TqhXwdJwbgE89eVo9ls0HRlhx0mCYbGcvfy2VDkriyjNAopmb+WC45E5sKeMWKMKN3j8HnwQlPt9P+saBo3PgllfeZeYhJVzR8bmrkEvS2FT8UGGOzfa04Pp/n8xh7wg+eKVsfkdHfmTrk11rZDswL+gzCL975RVlNECt5CGJ2avjFRXm8F+H+KjoKTCdPbg92IiYIFXQu8jpXAebDnKM4ix+RHBLwx8lv+uAV72qGOhGX9xAQH52SidyirN/q82vw61y4ux+7qse/nbzsVu3GwtBJHVrLAYsQ26/Dj9EDPlR0wVDH0G8/5ByMtYktJXtckqP/vJg3m53517HmizmzvrEIiLflDj/2nCB80NE17becRM4Z9YcRfchhspkv+4c5gii+bVzEn+xnDrJ4iAVZZvf8Mwt2cMXA8L154qcj+DZxmcV57w9Pf4AUgIpbh07pNpbQSYd7tbgldpinPs98gLzja8jgdpp9EB95zj0J69xLhl/Elxh2dm30xwZ0qxUu/dBnnXtfh8+Nghd9ibnHH3vcMA7118FeQz7xxBN975cA7wKSwHU/kaHYcaAr0+is1kGYXbaTVWE5iprGke3CJxHj/RMFMIXTtIPeGEikkeSWN84rCVZcc1y9lqPkqApe+oYd3tEOwyb+7rb9OGFduETbdsXuvX7JAIOTEPvt13HbkOKJD2KjLRtjtmn42AVBt1QiF13GAV+KHD6VDHC3jVY0sOb8TA16pF8vzpseH3e9Cx2LceLmTPqRizzJF2a3+Tyc537KUZHT1U0+f2UfoD90irfJx3xJj+Ubn3dXMqqKc1XPKqInVhzw2Jehbf3Z7Bmv+P0xIlfhxtexEV7Jw05hbF7642voxG/dKe7Is32ixfYsFTqXzMYtHbLXpMFmoeqqc2SYaeJIbnJ7FT+C2bfOT61PFfLt9PMpQ8nkNqHHhRcsp5fl8SffXVDTz+MAACAASURBVKTw+0G1/QWOitVRQBVc/qEAMp5zdqwKRgdkxbqDzA4MvY4V4Cw+FBZ4pCN5UkmY96CcFApSDVNkVJjyJ63BJzodm543sKU0STMnUzqhL7Wl2xjC46SYfzY7dk05zlcWl9iHDOy0fRrLYmjxc4cfueYzjB2W2I5vLEdmRUa3ZcjGfnjABHad9/tsyFmJTYYenwzb8S8yaZG9Hz/Sn/dejtBNP8SXsxCCd/ZJthcXHtFWIcuiM+fYulKYjSdFT8emGzzqE73lwCNsKZItK334H/q2S/mQBdTYKbKloOcJfuPKmBo+BIs9tNCB2/xZlMgPY0gswQcu/Kdz/Rgj/otw9Vk/804MDnxruFS8osfytY4lruhH316/5Uz50WF6zUvmynLiwxeef8FfOHD++efjjoNq1/seB2S23o967rnnKmwTGAS/g4hgTeATgARcu6ritRcb8VaqRoCCjIKQp3egaRk5kI7+H9o+VwJQQKAvQdY3ZaFfQa8Xwd+yxBF50Jg02M3EsdoUH/WbzwSjH1+ZgMEslvGG5AuX/pksCa1+8NXAKtf02WH66gg9kQUu24vv0AetWrsuO2WdjyKgueG/4Q05hXSdT+MsQyzT+uObicE2xn/YgM3Tf+hF7l6Gzw2qbABPz1nmo3EM7GwYRAuGjQ/jn+Nklco1FiXLvMRfWuvlvShDHPNrJ4C4WtPTn7ywDxQBuTLEFmPQZkj/FCuZQ0kyZuIpKtpXOjd5DMz8q1t22JbMmVkzLpkeS/wgzy30iRvzEYNSdszLPsdfwYzMJre8xF/mybaKYNgtPvnnkP8Q4kEuUs89/9xy8tTJDkknwdjFzEAiKQicSmz9zu4zUig64tXYTDjHMskt+hRpksDjJGAJqGLaQFK8k7DG62pb/UowXkFWqEgw5RJJM/LKyURCIICCk3MKiTHOYsHiq4Ehk+O2TXI0nuJBMbD40Yd64eeFn2ptWAunZE1cotucy3reCE/xnjItN5iMK/OB7yaGI3wuLtEvH0QO+m135rjxI0RuCJ5ua6YqnvIbcuOIPvTYPauLOpaaNsy6fURcWFf0tL3xPWPo3LRssmRmHmYxDoUT+SI5uVL3PBHb+B0/R7D1ZXHzMXQz/gcI7HKsqn/YrlPJEKb9nBFnzTdk4sueK64A2/84HblrPqPH871/byzgRGPb4qyJwTrjIwHnRzz2aWy0nrGJ00Neh/o6yPeknnn6GQdHT7piMnV+BpfGZ4Ct54SWMjCvJL0CTaMOsvRB4iAMC3KhVzy31A7iKu6JdYuBRifIQP6+TxgoVBrTuR/9nYVDtg+cFA5kugiIRMWkCDf2bXh1Enl7fvVPnyC3WNakpp/WcobPuj82tH3DJtvNhAJEuGYhZL6Mar3iEJ7NK3z0+apCJ7v+VrfrB69tF1sW970e04kX/VwtZEFu/YkN5HUMhFfy9dP9kofvEzMz5oxHvtCtZW73RicyrCt2yd/oBhPyxI9+xogZ3rNpWcHV2DgHy7CBW5/IMg8bhODSmOnGdxLOSTIufB/fCgs/8rtzQ+7C5x0jmW9/0cWwH8xj3uzP1fieB/eLPi+uTuUXYfd7VCfiv9Onl817VycO+0rqMBepZ56posuTdkl8FQr+u1goSHm8W8cKsgSai4r7xLOmQz85lMKumFQQttzdOXIIbieic6KyT8FLn2Q1XTAT9LTW44wrvUpC9IMdTCZj8YkA44l+FjT3qdDl610sk90wQqdfSoF9NfWX7LJr08+ijhGx07bITv8rBSS7bQrf9M8RWyli8Vf7L7jhFZ6CHUN2fA0t/X0e8rB7njWGPPpZTP3eR2LAMlBHAS3m5scecLfcAHBhHjLsM/kl73G6oCsGhv06Rh6+tVxsU5uFrYtpddQiFKxgmfJYxJC/oYmMQO95lY0qyj0Xes8oi43xaQFFp1pwtqD4O1d80ulFV+Nj4VWfi7/6JWMsOvTbTyzqbBTGfAoHWI7giH5kq+35lv+HXEMfeKfczVxobk8vy7PPPWu9zOMw/aw/XO8TnfWmrgbqdh/J08GRBYd+FwdFsQKrC0h6k/AklaLdxyaXhPxQKChkygvxQkfA58+ju5CFVscUNoEQn/6zCHKOPKwDPwkxcalvfw6d+CULfuQj1+euGLGBATNGLn1jUdnj04o+ZUl/iSi/5KSeToufobH6edspcwZWz0L8a54Uovb38CNzVNrLJmMVT4qHzvGHZGz+h9E65dXYhTy3f4P+lQ6Fka9TH5ZkcLZ8cERA68/ne9LtRrziU8zw0jl+pM/2JoYlTy/0dX6EuOVljqE3z9hsGHfiH1nGOuc/tkoHY/Y3xV5QKOwFq+lsA34HO7bFBjAZ+s6v9LV/I8v68X8Wc/os77h5trDMX47x2/SP+aPH8amOnv6KoTPZ//Zbby+vvPIKmg6qXaP3QMx+7bXXlp/89Ce2toNv1MdyQyJ6+IRgE0/zKcZYaELrZEvSKFc0TqI1bwLTLEm+VrVX7fGVyPKaeOgniSkCaY11LE5itS3H6knSDPmbwxVGychiu6FBPi22Dl7Rtw8n7qo8R/B1kcuiJR+4zw5eNxFNFzlqKAJdFI6CraI95sx84k0hFktOmxtdbUdG6KdthjMduLCuUdNke4U9EJsyfiT+xgMHwuCYyyKwFeGRspriPhflEAuZNkvTHvvfHlnjW+N62ZJsJKw/+VHaKhdqUgaaYm1+Rmyi4pgfbNbiO/TPnKA/wpKtFexzrjhGNjrVMuYWbIkF+5tgSn63/plTomczGhTYvZE/FZdy95gm8rBJm+tDfB3cIvXCCy8Q8h3ojo1cMVVAZNUiQEfg7oPayRk6jTmIc+VFcEk+fO5zANfOiaBTUIqXZKefBY7zqc99SR507fWjT7TGQDHR7ToKmhKehKBgpQig120Wu4nRMkUbm6Df4AxGMIi2C1/02H6KD7JSlMRH0kquryajE73ow/7GFUAa1w8vn1UVse2tn0U+M2Z6sxWY7RXuesVh+SwK0w5mficXvPb7KG7IAf/ELCyNezXEvrdpgjhlDd3lJwtwjNmOXGHhW4nseRn+Ytyt5iZxs/e9zu1H7jyUy0DRsvtqWnJik9qWnxgsw0ziXxKL/aYVb/xq+yWDTWNiDj9OPRz3HASnZDK/yIVfrV6KvfaR0OjtAOWScMQe+0VjWdxXmbXY+3x8Rx+6xOfYzlsMPiYfzzlnUe06xNfBvSf1wosv1NUNhTMFkcBzgCVBSQgF0X48MXtkUSHgaB1U0QHPDLSpQzyuMkk8auikVyL5fnu+X8/f3ZcdnehIpsnjwlU5ttqez+9YJwmdIst7UfZF/XK9OCJbBTFypcPvWXXHiqD5oE1B2usp+1c+yaQPP2m0C9T+OwkHHmgsba8XjKE3vvhARc465nsZ+GDoRgS8LA7glYw5T/hggytF1grzC/2zb+rY8Ns/Rcm6UFDL4ClLMjzlp2JfGFxYq8uC9N7MRof8IkaJzEbOhOLR//T7OIuI+iTD9uOY+M6yfUHlX82P3/QgwcQ9/WC5wj3wqs+2YQ8LnMj4PNSkmbGwv8IUbulHwdQTIMLGf3VZt23LHzuMv6aMPh4+sI3Tf8Ho98aEXXqCo3ScXl588cWNOw7l5OAWqRe/+2LtVrLzUQAoFiiwPh+B7CTw4rENCdEpsRRIk6eTbSZNWE2XwDZd9BCMIrPcvrefsyxaJKR4+Q+PxnwMbRLCdMGqYwX/xGv8ebILWaLzS0nkb9AZPsqYaZJYrVuS80DFRo/EQRsb5zm4rXPSDVtEj6/tlRQj21Jow17YXQSkC1tCM8/FO33v46FfLKLf66BfLZhcELEt/aaLc6Ze9fdrXwjjeuqk+BqjsGVzYbHySeIMeWCdtpgGu04UT9Gp4Bosv9refpDAi9tYGIRPi5HmOQ80HLFdQv2vYq3HRR/DpN/9PCARA+zvc9YvqLXfZGeegjMZPhKUnf0al2zw208sBhpkIY0+4QGTxxQvxl7AmLeNnvjSnDv9tguZ0Ws/ZcEsvxtk6cX+zIPHmVdwq12WRbVLOMAUE8765uBu97380sueVAemd6KOuApMAi5BIUKCSsHhAEnR0Rgy1G6CS3wpoiLXGPyw6zz5WrwJ0pZrlBXM7hv0DFm/UGgsievj6Jde4wpWjYGLflPsCnHJPaZAjwSftnfip4DZH1lg+gqUosWikfP2D86IceD0KYVR1uBXOyVzoGPRJLnxh2kjr23a+aTljTkPi3Xhn00fNtCJv0e/5LqQxw/SX36RX1fG1k88aWhgsRwbln54R7yY/jj74y/rkL+zQZFNhSZzbECK0dJhnHboLgZY6KQr82dfz7iwkJoLfKcWmzoeYqev5DxsgXaMZa4u6iPmtYhq7m3HMRuvwM9sV/4Jg7EYfnnAGNsfuUpqh7bqyt8SYBniNtnwa5m5ytU5+op8nVj8tmrY2uN++OOft958a/nhj344WQ7i+KAWqbfffnv5wQ9+kPkn2xNICgiqxzq0XVxGv4QQgPvWAcw4cSle/U9y+5g+DUl35JM4lnsG+lV/8YFB/ehH3kqbsT2mIrA9XRSDbcqioJgmxdd6g1ti+jX7pI+Ec2avxc+2SlbATnn0iWXrn9LSWFvpejDp1YssFQf96HzzE3soopPfPog/DHMcW25s4xhbjzuXK+yO2IwNbsdtZfR3wZ7+nMdl3Gp4jmwb8Zz4Mh7Gh8/j+lqU4wfw4K+pALto8Qk8ot3rR0d5PwE4/Naydlg3xXzaPXiRLb2eKxajQW/5GReN5ln/xSvcnHOMLZYnTLlDgJyJd+pPeNtd0OI7nbf9YFObY437J7XA9LvNKZtsZB5Ce1CL1Cuvjkc4ExxOwgRCFwQWBkVA6AgggsLBJr4EGHIc3ARjdpUam/wcE4QtK7krHcgrCCsHSdA8hpidYvBargj1b9zbFlaN+cVxaIo8V2UiSDWFHgSTThimTNOkyKHDNME4FPeh7bCy6tJvdMJrHcg1fINvGTYJvNDlfMo4Iic71KYZ/gcN89lFLDPJOG+kG0MeCKH4uS+EFD1asLRuBKbt/sSfZHqTMOhE0/Oi/izm0jHjp3Fk6nVueSxisnv6YsZN4kS69zzS775irgUieDVG7IET6J7fyAWnaHZhYHL81frbGJHrzsAaL2KAHl2WO/qlW5j7ha0jT8QD9olVsv3Cj8PfyNvEA51Dv3T3f/4agmyK35g7uyP1Q2I8z+ecs7z8St0JGqLP+sODek9KnzNQ8DkmuLeveB0BwowTnASIE0KhQhEkedNXcVbR62AmeaDL7gj5tE7yjBGIR3QM3uPGrC8CkeHTiYEES8Kg/zisbQvJmB2oeCzfDtseI4/W/gu9+8ACQdpNwcg87PW3fSmmYt3L530P5gk1ezr3sxiBibYEmwS+mFoFOE+/Idvk+HXILDHDeQOv428IaNvoo/DlXOFK0USuzjkGn9+r4rZZDZqGwm89kaUBirBJZcMOv+dgvOdk3NBEfr8/Vpo2v+0/uUA8cYX6jrUfOuIsPpDAps9iYiWaL/JXHXmIyO/9YEhkWid9Qz4+NPuYw46f8EOnlmPLjM5Sn2/r2L/nNvSCG79bWmqRyOyv4NNCJzoeorCYvHf16quvWtQh/RpbirPf7O9973u1yCRrlLjsahwkCv4sQm5TkkXOYkKwOu/G7lP84mGc+ESuky3BKDq9CPqc9DkBPAO65UQDs2UadlwDj6tDiop4rb+yoYrGKDge1xh9tCgZ9oPbNoyi6F0+5xQU5CThLW4uCEO+iyL+jm/wGbjwm6dPMqVvvFdoH8GLn0KHqsmrPsmEr2mOOSBOGCqumkfL0e2gcUuIcVr4NnLiC2HYxIJtkG1wpdCv6moOdY6vIRXP/J+YZhg/0zKPGvexw6BiYcay7RjxrXP7MoLtx8S1xzIP6DFOrvzmohjTGDd28WZeJd6+yTz6ePiFGEHnRg50w2/YsZEbHcyB7R5XVpJpvt0dEuuM/zf6g33itpuGnLitYo+8SSf67QvmMjYc4iJ1UFdS3//+951YnVApckokL0KbrEvS7opqB2NoO3hTUZzoJHwCyzQsTNCloJEs0s+r6Sli4FLADpmixxYnxEwCcJOgbp0NVgNO81lsHkqw0NgOIFqSnvPwGVPGLDf+VL/9NVqxSqdxJ+m1A4YP0YxPGYxt2tjnYoWeEFimjkWD79L2GMLgjTzjjn9Nkn4XLM3ljq79mHlGLHSc6yk1vZhv45564h/+3pDGwdI6ItTngjJ38FlI4Gm9eaS+9cn3+a49bLK8xBC4JUf9R8Yy36ITzalTeRou9O7P1Y6vciOXP8kh/wsLcqFv2l2+YMe+tRxJ4dH1+AP8kj/9gz78A4Y+d6DsFmziJ/FumdPO2G/fzrjAR5lTYZ/67H/FQ3xjbNEx8RtSZGmjfWivtTIegOVapAhGBbePk2QEiANJUZEdUrf4Z0cvPgWei97YETlgZ5CyOKXAoVtidWz6BDOBXDDW++OmDW7wmpZClgTxmE0oOwydc+woxdZtLCOBjtg8eO03CjH9slN+oZ+kHONgki58jyz4wCH92D5bQe57/qGB1vrJ7Ng4/eguFYP4zziKqRccaNSCLaLaT75aGjKsMouyFx7NwfjfeiIIufsWPZsWOfDiu/jZ/kqMTT06Ji4cn+VELwjmiVxh8OZszJv6+qX544oGPbL9GBr3jfhn3ph3pkZ0x/6HoJXHj+Nc2CdeyUG+jhUbtm/H06dsRo/BMOfM9HED8tuPiXP3izA+wibHI/F/TGu62CqsOp+mW08Wb/keedjwxhtvLG+++SanB9Ee1CL1wx+uj2/O5NPxDG4fJxgJvg5SktUcDrMOsjpLX8KHoHMwzqDllkBaxlu3Itf/EsjSm3O3xyXaMcVVtHphh/VQh2KLEw57kzjQqd0nvy3cFSvjtiLBrCs2y81CBY/BpK/HlYzClP9gpSBR/JueK7FRLMFr+cf9in0MWZZOmM/hT+vTmHhyG6+xDf8YJ3Ew+Gc/fLbFAmMnQNIyDm+pXwv6JBd22zs6fc68jn7bR+yAUThSXDsPDGsngJiIn9tnomX+Bw1zzFjHxDGyrdcgaiHET+YhDoavMUl8emH/pIemzCu6ST/xoF826VhjR37GIj7HpMfzlQWm7d37d9gnfr3wIXqNIzZp3HTyqX6GjyfvrGMWepb/OphF6u23315ef/31mk5yMckwg7rnm0KaXQ1BqvEZYDrX2JFgI4AlfOwwFdwEuI/z9SjWO5ITuYntClhuMRQI62Rc+vvFFYOCHAIGkwA+nfrMPmSEftpFYdCQ+1ks9KfEXQ1Hko2nwWQnMEi89meKnNmlPhDs4/J0FxHLsfKxw48NE6d0TT0xxc2+n/MSm8VSJxNX5njagcxexNKBPPr3dnrOx3fhiQ7fqLUfiUuUSH/iCT8z392fzQ4s4LBsydu/rDa6d+PI7NiJL9Rv/SM3EEs8MH/4r2WE0OfTvshm/pGvcx3bTk9LsM78izLLDD141Icd9HUb/aZxhqy3NPEvtMZAnGM/8T82t/v444rf86CNThYcb/jIy4Fj6tMxerFffcKr/kP7rNTBvCelL5bVhDtwVQjHNyk4ALJb3CR16Aggt86VJMxIboJwQ2vB665PpySBEyvBbrIEbifXFDT1JKk8DJZB66AOve7FY4/0+lw69f4EiaLkzrnTIMlkkbI/iaRzy0ix1Dk2DPW9oJierxYq5vqGAS+g8kkWrujwvAguuI6xzTozT3s/TgwUOGRuxjjZycfv5gmN+vCNbdXtIv3plLyfIrJJj+hNyzZwFFH86LnCj8yZHb5uAlqW8Oa9O/FjvzHoPanj3nPiClVE8nNexpx5Vz92+phC7G/5GUyTV8djSLr9osmGCftkko4bM4uOxMzFdczJ5G1djp1cBcre8V5c4FnemY73+gvRistzLEy7v4tl/wRE+6qVJEdyznuOyG4y7I+PNAeKJT/BN/JbmxjJOHn65MbHyJH+1370GqcH0R7MIvXjH/+4iouKtbOmglFB0UWHJKFwZ0Ew/a4gzT4KlQITeVIBjZOfByVIbopSFgXx6gUP5y6KKVwad/8+Wce4sPh/+kRPcQMnSa9kFF6TUrQI++gQHjBZfwqQ+iiMsKhFv48blxbFoYe8xg6SVC4Yx40vcqd+dIKh/SU9vCQrMvGJ/YFNc46i1+NjwyL/45/pB3xJi8rGT0ceHdYVUxdkMAWHdGoMnwqz7cmiyLhEur9CpW2zqvTtMVLswWkMBMD0ax7oAHbrkY9YDMBFuxIXljmfsZGi7eJ7zul+wMKs+D+LWOsZduIT7Gj8ewwSiH4dekOqtkDa/vH3nYBuf0n//jv7xCd54+4F89C+QUh0T/24eD4ooj6dmz+8Z5wXBZL+ZUPEgylqX/vxu4vUdP1Zc6xFSi+C0icj0HnfReMKDBWVLuAJFvgJLMuyoPq11tfs8rQIZOftoI0cBx5RHH7rHQmxOR/JBz6zOY7ROoBgV4ochVPJYdvWDieM7UDWTOoUD0meNps+vuR4aK/sli1cucYuFaHKvbptIV5jol+Lg7B78ZRdJQMeYFsXONMJjk0BQO5gxH70epHLwm47HSG5VRSjLFtrVRYvt+hnQcMBTEfG+y/2Iis22k5b70rYxZBC7aLO7jv+32DOwmFs0elCrmPmvwyyZvwCdoqnBj1Puu0ovlR15YOOOcf2mGFaudWY8G90t375QFM+FjnwWi44WQx0RcaiHr9CB59VhY94atuCA8ylvjZTwqSX5GjORQOfxvALfdirK53uszE7/+KQMe+WHPngBpPPl3WxgraxsQmM/VqU4BWN5uUnP6k/NYTqs709mCspTawCwkFC8ozFSEHp9weYcSVCbqEQWBpywCqo87X8BJD4I7Z0kBAj6MyL/BLWhW92tyA6lQBJgtYvvPsiPunRj805h0StbVYyZIEiMdFlu30hMYp2cJh2JCbntJZPUg+lRp0EhEY8zZeCFVDtS2jxNxinT8sjZc9Q2YeipbDZtjzthSxjKEXFE7+4C4zgywWb5QweZDSuFMcSOH4P37lX5xTf3HKT7LZ3zCf0cxx97sutMNG5f2BQTNe01AZBNNiADMsXz+BzXwksmeBVfO/p5LexMB3BYAnFFDEtvlTsBE5faShz0ItNcmwjZIfBY8wnfk58Th/jA1rxTf90f+T3F9kOyHMO2AyIr3nLyK3fNo4oYRv6+EBY312kNjN99pz89Gc/rVtx4w19ihPBQAFzYGYRcOHIYuV+hewssinynfgsSuNvy+BFBS8/6JBuB3Uyva+8ZmKuAoof/SQd7WrQugA5yfILurRtRxZkJz+3JYd+F7Ykq/GjX7kkWfGB7chtq9mH34Bnc8AS2ygU8LU/5Z/It6+iG7/hGmQjx1fBPZhCs7ebcRW9yIVP5/SJTLbhnz5XP/M8ZHmc/lwZGB+FTP7mKlPv/VBkg8+2jatAnSc8ClP4rTLzZHyq38gKHs+JgVcHdBnuwik+eM3D+0zgR578ZDhlTNNm4aAom1zYxoJiG2SjbNPrnGU5FbzoVh/jjjupid/shxGXyC5h2/eS2u7ogRYZ5LoWGc0zi42vYFEo3vHenOclV2Ii8XluxzlWuJ2IzSO38Ts2EVtt9/CpHTN4bV/8IDk/+9nPMPkg2oO5ktLnC5hsB2oKj4LFPymEzHrTpHgd6ddOcV5pKch0vpPjeCexnG+OxopDP7+Rz3aMAkVCOWFTLI1zh2XKLrzJ5qFPuNVLzTFGdrnqpxhHv4ihcWGN4Z1kJqgC4z50Jck2RRtZQ1D7Ff/FXy0rJhg3oHG+bBlFGP97GNMjT3rAPNRXUbZDxuKaGLBO+GSX/mcBwy5kep7jv6m/deGXtMajgjb+5IRssVzhyX/Z5GOtBcNW5HYf2FQ0Mydu0Rt/uO8Y/6lfP7LHbWJL8ltHZAx2j4m+/hUBMppvMti0IUisY2Ey79gEHnlvaMgyrXj9b8jcxQV4mjWkZXHxa0w4oGU++/ZedNAvnTruRVgygaC5yoeJkYdu+4oTKxXb+mP6xLmPx23IDW/mW33vLlLToWfRcT9+jk2adArB2L25GCQgdKzA0Q8vjjt4GUjb9AQ5O+pVhPVCRyByBYVct9K/X5giR/1HxoQhmJG7wTswIF8snaxZZOGRDK4sdAzmUnOM/ugWBhci3hMbvoEXnCQ6C+PGLhaI4f+IKttlD4WCAbsgDymM4jd9tddhVnxNG7laRMwLlsyH3hvQC7leXKJb/fj/CHTmINhZtKBv36eA4if5ExrrrYEu+AYz9LuYco5O4RoFUbo8TytzxXrmz1jAmSs/YeAqxPxClUXHfs2i5774jDmaC7D6RO8rmPjaPPK/NjBDpv35/8F++2kuZLG/r9ACqPVbQc1Z+3/Q6LC8vwab4wKc6pbPirDsyntJ+AgXq0WHjtt+yYgc4ezFMDmlOIH39TfyURr3nP2/xqNQZ7exupJyELkIJSAoPOxGcUHFA2dulTTmT5Bx7H4lFMGUcBYTSauWQFeAziDVIqBzSx86zC+hddDj8Baa+i3Z1X+MHnBlB2q6FCEnxZDv85ncpd22gR88al1IRJ+C4r4iNI9ts7/LDqG1L1L45BT7aL8QS1D4enwkMW45ginuMp7Y3fOCb6GxsfmwrvSn393ExdgIgMPFSRsP0ePHfLjTC3r6dez//JnwzLuvnIJNc8G5TcYPGs/xnG9hMw90YuI1eGS/8bZRNUfuD4697zQ3/pc4Qexs4Ueszvnpvl38u99hWfLxo+SKt2IkzldD/KUL/eDzecbOpB8afGUfHhOnbU+woNu6UJwW/ZYpo4LTGBL/njNMYXOTOgDWjZ8yT7NPcvuVOOEcXCd/cXL5xS9+QfdZ3x7MIqWvElmDtQrMnF2P0aFAS4AoMBwcu4Bp+l0yOchc5BBWyeg6OIrLDGh0dWEZMhXckml99AeL+hrHiqLfYwAAIABJREFUqs70Dnzox5htUSJoLP9bzjgHE/olwrrwg9oUawqPC46FpshWLrd28W/0lxKPt+zhIw3Y+2MRbGHHHFhG+sE05TIumRwjpulUXMZ/fI880fcClD+f4SdDw8NYy8hCZ1/Fh+iWzEk/50N6NM7Lx8yZxxjZtvbvmKvt6LpYMb+0bb8DNXMtZhYNHa9wLNY+SQxik+P/ONowz/lvHksrnfJTxxGL27RnYCj94StDLKnnd/AX4IqngudAjubYO/IKGhaXPVb8ZrMyL6aJv3RsfMwhebMbR0+3sc/8yhdtBFgE40PR/vznP1dzEK+DWaTeeuutzYQ6oBTEYzdIgjvRFEy55ULAECOigw85JDOB6bgaCUUqIUNgxOsATOAiE1nWvwtykty0FO9ORq9mVdy48ogdJJPxRjf6p1502weio2ilCLcTIx95jUfJKJ6pXycj+bDdfcHXdqE4PrH8yLTcAPAcsNhIduixEzzINVsKhYqg6Fg4NtgGbsNm8dH3wo2vyZHcPhcNP6E3bskStjxFqMXMC5oWrizw4Gz+FUwt6OUspJdfZe6wt3VlMyNckotP7IPgAE+mo+KYq0xkqqWPWInv7MfQWQfzEXrpBk/7Xn7Qa8gwzcg/DTdmdI/NmeUmF8zrKcfBK29pX+23D+SL6IaXc2HkB38ZS3K87RF/nroEq/CiDz3Q23+yI7Z44WXD4kmQlPg5NO2v0W+i6IZNdIf0/X0H8+DEfpEiwPjmiQ62ih0HpAKOlwJj3otXPwG/acNCsE46y1KCjwcCXDC7EBQKeKZ+J0E+d0WwWt5IfORvxkuYh/TLdpNsyt0kjnisnUVJZ8N+6fdrdUk6qvj02Fo31vHhK/sxV1TtT/QMWza6g7t1DHnglk+ZB9H5eIdVfS4EGs8TZrZ/OEyLBz6hlTz7jTG1+fYHu4sPKk+L/eTaqfX9FW0HT+U9CPCJXv2KCT5MS/wEH+/jCLexazw+xgbgC6OP5xxk3vCNaSICP9l3PMiiNgswdlcrtS2s7NL58HHjEUNsbJ6c672W7kv82f7oZMyysohJlvutbve5J2Jn0ER5+ckn6y/JQZZa/GIdiiHsl2FDvzFmUYLPclbRq+/VN/yC26xj+GzmIr5DJvHv82wakCPM+pq3Q3kdzJXU2++MSR0BRJASHEy8Asj/E9STzokeGeIj2BxYyWP4CVbTJRGRRdA5GaIHHNBzLlzis+7oIIncZ+AFyrojDz7rSlFw8RWz/pHk4BZhkqLlok/CPLx2GF+KB3Zt9Gfhoc80w//C0C+SUWp2u0tjFlapXtUXXYqH5WR84iodmSd7cSpt7XWA/NEKs6+C9JU15Rz7TX3507C9sFmXxMe3XDmJTTZoU2K+nVqdMi/4Ed/oHF7Y8KPwME+iMbz65WPzRpDpgq3lsEmhw0DEWnGgUx8zj6NfYi0z8+9zU9cEgQvROm88RcKQ29aZGGv+KT9XiGKQLNFMfBaU6aXf5kdm6xfhHkNoamib/9aXK9TGFfvRYzzYn/hBHzg5Rx5zjk61epkeWyUr82ZrT59eNvUsPGdrczBXUnqzsV+a9CzPDjCfbtdrB09uXSiwzvTi1hGByy2kyS92gtN0eepNNNKvXRTBii7oz6QXRKanWJB1Q5/k6uUrBK4klPS6GkiSmyZJYHkUTBYwlE0wk771Z9FLgS4NYabIUaiQrcIwnyqEXOPhUcs8lTErEOyzH4vBdsHLOOdq9VJ//c85V0npP5FWdWK+uG3DQuNz3boLXetTocnVkWj9aHM2PsJAH9+woHgkhqTP8xCZG9snmNDJf+YVvXyWz1iJtHkzBk784HMvoCJer1KmHfBwVTchOIakhcWCQeYu58R902keWIx0ENzWITNiA3zgRLzxD3v7KTl8p5ZpIcby1Bw+kY2WH6G2OZiwX+PYeES3dZQS25Vg8dwlzpCPbK4kTcP8yHbF38lxpZ/8MH98xTwIxy/eeffBiZ6Ps+Hg5MmT+c6wZH0CWYHDD3YSwA66Y5LP9BRYxWd2O5ZFf4JPsixvn4xdIVKMJv0+2cMLPgc7yUeQu8gokpMZENMmyIXFyUEBUQtmuWajC/TuRFIvphQN7NvbT0J5XNyR3frUF8jGpPHdiuD+8KLPeqadwY1d6EXfEf3i3bgq55GDHk9r/GrM8ZU3Ifa/3pOK/07n71zpPafxLffYasyJNS9qwd+YMz/oNvb4on2C/zSDY87a/9iVEHf8JjbxheUPn7d/NT3h22BI/EoHelika/qqqGrMNsYujaETXvilk5+CXGfQt36LKO4eY1HAX0OPpcQvrZM5Db18MnUb5/hlPvIv/rZu5uIYO+1nEREL4GZDEvnQtf6hV30W4YDSYU0GrU8zP9j57tN9w4Fnw6G+/6oSW9FaL5KYln4HTJKBgFDbASNC1zWPwtat+VFDkphlS++EkNQkRY1asBMJgRS4plfEOifgQFk4gg28boUj/cjFbvRr3P8hIJ1zRVGpUyhMcoS+Gc0J3oKbJB5+BBf6bWeu7jY4dnrMt6paj7Bv545j9WdejJFCvtPT/pBcFoVo64VID1MIs55Iy0MRtCL1GFfLEhhs+Ea2C5//H6dfMlK4VkNrJnw+bT2D/ejquMT2FFHGwbaxWzPZ8z8RCFedS678AR9R6VFsI14HXmz3/MsP4B9qkGUfSBYvHQ9ZbZvGd3Jkn/7ZDj46IDp1Dx8Ua80R8qw/9iMHCK1n+AEZ5g+hdRy3uLmiJP9jP/z2p00JHpzdypftF/WO/rPx8CBu9/ENwp5AzftMfM53s6ugVLA5OMftQPeP2yIqSgrYDmLJ4/bd1BP5BHC3CUD0cJsDOApy0TrJRmaqXy9sKf4UvTxN5jEE0Tru/ctyO9koAiP5xTL1GLNU5A3mI/pTDOyjUdyw1fSl0Ghs07BftrdscOxxRb8FYP/AiYum7WfUH7+aZ68HBdE3vw193pKSnhO5VQiL2nNPnOtC4iuvfLWOZJw6cWo5cbr+HMPpE6fXD3Py9UPY7ToaUBpLXPEhT+JNtgmP50nkFM341QvgAIZfNvE2/ScZ+EJ8OZ960O1W+uCZfIkz4gdRhoKNiRePZbPm8fySfHQJt88S99LpsaF/6vKcZ8zzNeyQj0xLLkSW5dkcdxiF6PSDPN+2VY9weG0tY0wHthmX4s3DGG1b5tLn8QW3hptm4ACr/Zz+TU2bTGfh8faNmLPQQEwi2BzcKfwUJwcBhAoagjtR4QDNOLc71EfCF4sjvhI2gUTQi5Ugnn2SAS7LQ2YC1yrnsaFFTykFdSXRTu/GLuVUEquTzsBGske+6ptomm5gkM36OfY1F2sKF4S7QmDfpVhIj18ybSxusM6WcfzFmDEJFnooekClvwi6mFu31Itu6k8B4moIvb5S2n1Q1xsVbWR8NbUuWl6gBHD406bGXGPHT8foxy3gUjvjT+e8jrV/FE3sJA7hU7/HIgs7Ne5+CNO23x2GddYkzH8xr/z0Y/cZirul7ebfdqEAPrBOB4gGP2fuZ/xzPG2SbPujHS0R9VMmWCHabQ/javfqrV+6+c/iVsIq/3KMUGhb1ogDaPatde87z+Lzg1ik9Gc6Hnno4eXUSbarSUDFYJKig5dE0qSTFCMACCrRw1N1xlWwr2wIZuIfPTqHT2Lpn/Kgka59MqjPMiluwYZMipi7KQ5WlKsuHQ8M1u/siqAaXnWkGDFq+w2AnrTBgz09Gl2th4E9PfaoTYGUTS0v48f5H3rBaj3g/pv0u65ls4F8C1l91fNYSjLrBbJ8Xr91NaWHLU6cOLekRr9HE0fHFpcUJbs0WEui3bAWzYFP48gtqsTUzv6a1qJtP8KQtvtHTGio5Qcf5z3/O6yMtzz8X8LKDq6GwD/iH52Ftn7bJ5ITPtMQ/2BUJ8fYz0aK+E+/F4IRD+IzXlaImtatvLFoWU8WoBC56V9Dv0RqvrEHv3AOD/22VZ3BIDr924/rSu6Jxx9fHnroIUSc9e1BLFLve9/7PNn/9E//bHnl5ZdrB0QwZNe1KSAaG8nhgEkoEDSTXsfe3I2kcDBqkeG2y+QfwdvBmGRAl2UqOUdSSoTlUdiQORIJ+inX4EjA2FU5kNsWFlw2Nx87WuXK2JGTfFG9NmAaxcuyRrKWmvaWeae+cmIVyKLKTlf6kR95jM9WAi2vDur4GP1Tj+htH/KFX0/l5dzjVI6hu2yp3yIVQ32jdzna03bMJuOIXJEn3jy2Oz9Ov9WNX/hAXdN+FzliI/NC/FonuqJfctBnmXVJbXw618v8HCM7fmn8Eh597itWy26s0hm8xoyMYLI+5dNcFGb8F7sR6BB624UfPI3rHQ+Ngd9yY21EeQz/GWfyjz7rIS9gmm3sdJfsz/xLFjIsd/hZ/R7b8W70J/+ee/bZ5c/++E+XN15/Y7n22mun5rP6+CDekzrvvPOWj9328eW6669bvv3X316efOLJ5TN3f3bR4qUkUkD4tQsUvz9CIiYMtJPpL4NVsFHALWdNFstMkiGeSPJYknQ/5iSbOOaxko/AVwEZi2LLET02ZZz3uZQM/b4PDJHfPgBkEv1Iv5Ivj4xb/74Qo5vCAT3vN+GzY/SWLjPYhgGl58jFRfqDf+t/9WYi/gb97eMUramH47lQ+fFwMelPMehPO+iqyX/6WwvayeX0aX32qTg1cvr0qXqvifk3a4pRirAxEAMone1uzIUs+sUrO+d7UR6PzX4PJrLaPzrPXEw1HFueCYquyHcgYo91af4kL5s85DgmcsPCMr1ai7T813SJL51H1BzqY3C1veNDz47lY/RLVdNP/UMneJA/QeDLaWfhrC/EZbxsHRu9nbt6PLY3n4SJFpy5Leh5i4zp1xdfeHH5zv33L5dccsnyG3/rS8sFF1ywXHTRRe2js/3gIBYpdk/ve//7l9/48peWl1787vIX/+yfLzfceMPyiU/etpxzXlVMirkDklsGSWwFs/sV/rk6UtD5OIXZAT+K9obHaaOeyNntyBzAeZR5E3R7/WNxKmlVlEuuVyVfCfi9FOtK1LN4gDU2OFlSfCwv8rHVNgaz+yafCkzOG4trUf4ERQwxNvSX4PZDSHqxx59WOaoXCY4++ICGDorypGPMLZiDp+2jwGixkV7+t6IUFj8nU3PoIuN5rGIt0pOnTtUDE/qGb30T9qn14QgKDxil2325WuhxT0rpM20KmuRjC/0696YhmwBkYOsG/lzc+daTfVGMadbFt3EbSi0yyLX+ArQ+GCASFg3JwafBPRdPy0msmCy8zKd9q6vTfJDM859NhY+5c695zIMJ9gX68VWweyyLgWRaf74VRGZMf/o8DwfR7z7yPbhtfuKfOPKcTzrk0JZhnTf4ceqRXL1e+u5Ly/333Luobv3aF7+wvP/97+946fc7Q3s2NwexSJ17rt4nyOv0slx19dXLRz7ykeWRhx9Z/uQP/2i5/c47lhtuurEKU5NVhs1ipyEFo3fTKk55io9+x58ec929CGDTaRHjHrsWJT2+m4Ryf8anCCdUOhTM85ykduJSFdjBl+AikTkpHEVb560/i6ax9odBR5UZ+iVnj4Fks78oUHHFxn4lMFdVraew4BdvFqYDxrH1DBeDY+KmD7a9fgqgiiZP7Um3sWPy0IGc9l+eprMe0Z/SN1FU1dTDE8Ko/4qTI68uzD7omAOzr+BGEWz++FS21D+AFgX9npsUbY24P/Hlc678W3Ad2HbR60olovFbt7s/u06/7GT+8dFOfJ+aTiqCA7vNNxYLMYBdx6LTufsGPgTP/tnn/iHLcwJ/ckk02G9b9j6O74WBD+Me0YdNY9E0DrtznSv41PqYufH+snz/4gsvLPfde99y4YUXLp//tV9dLr744qLW36zSz+nTfnoUO8/29iAWKZ6+mpN54rxzl0/e/qnlo7fcvNx/731+sOKzn/vccuWHr+xi7oR3eqwVi6SinTKhV9tJqOJHBoo4otybxWqOkywiVUCyiLQe+CmqPZCDcYWgnl4QuAJyZ+GQXuGUTidMdqrG70pllJ3AU5V4JlbbJWx7/fEfNu5b14PsMlUAsLf9d8yibxnrlExYq6+V75Ibh+/bidM+SmX2DlWyqSu5cjIerTkaO1VP8kmmr5RO+Blz4zh5Ot9swq05iRpXSuX+Au8rC8lMgbMO7Mpj69ahqx7wxFrbM+IMJ5jeAqvHdINnXs24m4IdHuYU/8d9pf8YDE03dOgQm9PtBiyOtfjYRXfg3evDzv2Cb5x2S4Fqu7NIQN/9A5/1ayr5e1YGLBPXeJk0Ba+QYs8RP+3lZ04dZ9qMeZpL/tTjRS/x8cJzzy/33nPv8t73vnf5/K/+yvKBD3yg89KbB4dfXTlvNt6AOkvbg1ikFFBaqBS4Ona9TsIpIH71C7+2vPbaa8s9f/3XywPfObHc/bnPLZdceslmyikgCnoCX60u7yW7gzZXCqVnLeQO+nHlRHJ3USZRU+SlXPL9GrusDX0QqsiWfhN2cTY/i0YeBjAuyVUSqYizeMkf0eMrGYpl2pm0tn/syNFjOMiNn1q86LFNerw4ikPctUiyWBgT+rnFg76JcSQ+PCXXisp/2L/Tj/2+kkpRNX4WoqG/bw8Jbd5M17xzy+WcU2WD+JnX6hkPfsi/KVyi8W0hbk1JV+LRbY7xS/uVnX8WLckhrkzL56XKrWZDbtNlQsBZRMFmgKsNm7EU0u6LrYWg5rbYgwlfBYD1YaPsHYuwZLac+Ml6xhwgG580fvk0OpwuOWeeGm98z7l5DHt7hdY4IEw76dWF793O2BzHoiOmj9Dlqkj2PPPM08u9375nuejii31bT4uTr+g032e4Kj7vPQdRuu39g7H0l87/peWtN9+qQqHg2T3XqDclv/K1ry2vvvLK8s2/+hfL+y+6aLn77ruXiz5wsR2loNcPrz5OwXUBzo5pkDmBmrOLcxYVxKWQtg76kwzmV3GhH/ruAFVaJTrvrRwZchb3gmE7dnJtSxaPLg6sNsgTD3w+bCur4Ea/oEAmCiX7ugiuNoFDPpgvisPsO+645eIz5Mhcrqh0dcP7EcFsPnyLTbNNYTUO5u/E9sqzC2aK7cTHjl40FJ45bp9ksZEOfkRDYWv5whU8GhdsauKUKRn258CD7zeyomPy+hg9KeySt+kPg+dq4DEd58iANnPfNJp68mXSZK7A6bbVS+gIqO4vt8hGrkxsP7kZ+QpE5Nof4wqVczDhQ89Z/Nl+CAYvILy3J1haUDKX1j/8D27sUfv4Y48t99933/KhD12+fOk3v+yHIaRDV03wz5gxxszFe97zHqw669uDWaTO/6Xza5HKlDoICNrEvoau/PCHl3/j7/ydRfeF/9mf//ly6aWX+UlA3Rem2s5E4z0NF3OK4QhOAllPfaGTqHLQ7XbH0gGPZPatyixMTp6xu3KhkB0O3lytuHqhpca4jWUMKdA6VhJIn21T0uv21jHyjYvCL9EUiPR18vPVRhk36bhim/rRaezDbtNkccG/8JWd2CvYK/Z5ZQgeD2NffNg87bdtwTSvYkL/s5nRFaz4PHZqvaJifOqzzVk95F+/5I/s3HlzXbZwG4fpo/VYOzn+zqKBfHzBeSkqn4Bn0tieEMk0QTSdWumaLVdpiZXFBX1dnKFHp+Toh4WLc+wxHXNM0deVX64oNN6Y0c2VDguXNBh0+cMYNIe6Kou/O05ybpt0HN3Wo86ce1Ez8mG/xdd52xMMzCc4pj71Nb1s4P/wyzvvvLM89OCDy0MPPLhcc921y9e/8Q3f3uvFKHkDb/stizxzpHp2KK/DWaTO306qA0qRmvccFGwEnCb/2uuuW667/vrl2WeeXfT5qks/dNny2bvv9n1i6M7UOlmzS9Qxt+gcVIr9sftizNrH1RrnHYjho2h3fwpvnyvIx6Lr/nFOIjnBlataZJAx6DYyxoKz6UcpfGqP00+hS/LLtvaRdLP4gUP09EWHcE9b8D3Y+2op9B4H1+iz3ZKfXa8X72C2DvCIN/zq92Ke28Y6R46+4siv6SN15Lxx55zbfM2TjZJlIlcYiJ/s9ktjFVdkF7wsHIUiYrd06sRf4AGu50IFWP6gpajKjPhdDTbb52xkho/BDBTLBmwwsCgE6FrUoxMdlhXfiNb9+NRntYhYDhgwSp3qm+cmLDnIUotfrGPaX4HV9kuWfIFNtBFbzdQJJgteljfeeGO57957/fGXW269Zfm3/93fXt7zS+8xRscW8x3QxH9jrQmwHuk+f1fPNjjOspODWaT02YJ+jQAiSI8EbJLz+huvX2646YbluWeeW/7pn/3vywc/+IHlM5+9e7n0Q5daHEHEFY/lZOfuoB63hjTGjjzMlUxjR6/+fQKA0f1JFCfhSOIK6jLMhSU2isf8SViC37kgmiwMjVu5PZKVceGiYBlj3puxHRIzFtiN/vTTd9wiiwwXAoqV/I8N/Z7bwJAxMG3soqgF14rdq7ILw35Rs/1SmGJk3fhHtmZjoUVGL+abc/t45yMTxu/QSY/V6AoiixI2QC8a9wWLecy23k4yviy0xp5F3Tv96HS/CY/6DV9rWAuCFo/u29lh/Ts6YyX+wLZ/+i85ZNrIPKOfmDNh39ltX2S+Nab/kqM5wU/zHH+Be/q19ZexQKtWeq0gbc7pU4xtNhmynyvB4R/0S9QPv/+D5d577lleeeWV5VOf/vTy937vd/v9cebd2Fl4g0hj2GZII97Vv6lnWyvOurODWaTee+F718lToPcGuDLaxXOlqKKbAqsg0meqbrzpxuX5559b/vIv/mI5/4ILls9+7u7lwx/+sGk74HJl4uTPAkFiOBiTuO7L5zSkmyI/aTkesPqQnEVO6S9bNrq5IknBNZ0SCpxJxD7XWAmotjUecxCZph8fdNW5+45hYdeIPt/uGnhmQUCu4NCPSJ1PPXv/l38GDndkERqPnletyo46ejwX8duUy7EweDFwGFUgcW67AOnCnNt9kq3Ckw+jCr9tStHt82xSJMILIwU59M3jWp35tp6SIIt7AdZwOWJFBEuKqjFxRRGMIpYdU9cqYHtkfaLkKpBh4ijn9h0+SA4YsY7BNGzCj8YgGYMGFWr3+nXuV25PQmuf/P/x96SC89lnnlnu+fY9y6mTJ5c77rpr+fJXvmIfKU4UA+DkPTSnHFen8b+w4zfbH9naIL17JcXMnkXthe+9MJE+ytdYhDBVSeHAV/KIVIExEu66665frr/+huXll19a/p9vfWt5++13ls989jPLjR+9qQPPspR7uiLh1hYtiwO5lKQiybWrJUHdDjmS6z4XU+DVrZriiVCMMfwkBEkeW4RLP8i03dxyyJVUvw+RqwhzjCsmCoftnP1JLuRr3HpiGzZUZ/l36ne/ZIQPXrdz8bAfIjv95qXuoVd2um99mlH+Fj6wb4qhFtxz+PMuQZO1xreHVcCz2IjOr7ie/nB5klxopJ/inFb6uf0Fn3A0PQuTsVYs2qcp9tjUMZorK+n2lZFcS+Eb8w+2abN0+n8JNQl9OgGXfRZcIvXiHNm2x28QFf3Et5FN7I9407jtyDwVgLLZ/cFALkJvXLn6bn2iDaa9jfafxhUb+CQOwUbzgEMt87bTY5vAvSwL7zd95/7vLB/60If81PDll1/evpPczfw59J2QHU/4erb4RX3i9zflBPMhNAdzJaVPa1dZr2kl8JjkKvIVBOrTuX/SdoCF4SMfuWr5N/+tq5Yf/uiHy71/fc/yf3/z//KHgj9x223LfPJGeghMt+G3fiUrCU6RV1/+mxf92an6qksSoccA2ixCTjSJUpHSosPiOPXrOBj24+6PHmjmooVNqKXd2BjjeuGdi0pwYT/vzWG7WmTRSkfblUWJMVpwuKXQZD4l0/OI7hLoOeC9Kfthp8c6tWfZ3eJEh1r0gw+71DLXyPG5dLAwqNARC4oH/WdefBBahDpmNKfqNwrrn4v6SmonlDzsjX3GgY/wt87n5iCbq4282GtfZqHHF/KD+VnUI9/TxYIZHNiv0+bLlaNJssnzMYZKXo49V7FfNHJVL8rMIfTkxU6OMcQ4MHTO5La9RM/bfK0/vtHHV+67597lmaefXm792MeWf+d3fnu58IILa34le9qUBV6+809iwPjzyzjYLLPRBfeyvLtITWedTcd8pYhtUsCmyDmwOR4GdwImgLkdqH6/1JyzLJddetny1a9/bXnj9deX++67b/nH//3/sNx86y3LHXfduVz0/ouqOKjg5KUA1I9ePtJiE/3oRIXIrC8FUvRTv5JFxdX9DuJKCMvhKbvomfqjvpJaJ4YjXo6hXgtCLyIaMmkeJedrgtI37SrRW5mFdnUI50dsl5pZLJmjdn8d4Dvt6CULnfSvltSRaWKDsUqu4Nh1QlELuuhcjOL7xqLiG/jSQT9XQoy1XslNgem2lK1FzItNrqDCiO6+UhFMFflsVsBrcr7eJzGpsbbzX+fHXDW3XAmMj30Y7MhruvgrcMt/FFJ8FjvtS4RiR4Gs2JXXxbubW7NTxCefIa70Eyd4PP8iIYaGTdAQK9aTb5LZ4BgfGyCePB9ZtJ5+6il/+PatN99cbr/zTn/GSR+yVQxhiw/nVVvsmBg29NhGK1HyTWJUfLXhbgln/cHBXElpwdBkd/DmWMVFt2x0n9djCgaKVnYxJKiiQcc+V7CNivTe971v+bUvfGH55c9/fnn04UeW//V//l+WSy+9dLnrs59Zrr7m6jVwKXDhdQBKbq6MLJ2CTPiFZ6O/TjYY1LUPaMntJKCIRR/JaTXW76OSmQQHl4u3MO/sLo7xexQGFVVc1BhMqnmo93La/uzAPQdJUPMP0dY9FvTtUHShn6IUvOgRj3VkA6D+OZ92NbwUiqGIOZ/yPAwP7eCx7eMxafOODQi+Kdk+2xZ9yZJdqXyi0zGthn2cYshYsQVQN3XQ+JGbmGd+PS5S+mPPfn7QZWyyabznZrjwo4c2mCn62NLyWfDKuLXoE38sQeJ2AAAgAElEQVSSsyv+9hGLWvDSyB5jFB+yc7uSc2HQS3KbHt/G92/+/E1/tunBBx70V6t94YtfWC6/8oqil45hv/UFQMvLPExcEV1dsm9ecUI4Wn8cZpyf7YcHs0jpU9xKAAWOgzFB7qftchtHCeNHihk7VX8ePLHrWCDQKQoEtgY1plt9n77j9uXTd96+PP/s88u/+ta3ln/+5z9b7rzrzmVzK7DyoRYnFpIkBLLUcnvPyima2ak6KcctEdHIRv8n4WTvfC+ohFucktFXSCkkvesMTds2xpWELT/9+IdFCf+qX8kpMi9KyLGdVXglC34nq2iiv/Gly/ZuMhpBKeDjGz3Mgj7snP6T0lnwkOtFsIoUdnrOcwXl+NlvIoK3dYI3/fZB5qWf8htXDm2X4q5O3FpXFiTJKHEmajr7Tl0Ztz9nIcyx+2U/xRpfpCiCCx3zCs59Kf7GV0SFQcfIGldQLrRaRPhmifis5YZHuCQT/NiPT7DHNKLjabrhqwBoGZZpf6xXaMjhvbpCXYu7fNhyy5haFH0BU/heeP55fyvE91793vLJT39q+b3/4N9fzr/gfNNNzNaDDN4bHPnKe5CtP36Z82L2xAfy5uJ3SN+ALl8c1CIlg11AZyFMcfKVlKO1Ch90Ch4vXnkcsPtT/F0kEnGr2FoYrr3+2uX6G65ffvrTn/ox1P/uH/23y003f3S56zOfWS69rB5hD6txSbYDPjj7nCCnnyJJkUUILQnsj4H5fpxHJFtBbxvUEzqfI2sWtSwyIiVZirssnceorlZC6tZU8WVzkCsr8RkLLf2yS5i8qEhHbrnpEB+sTt6otA0US0bgUb+SHhuHXSZNoaZYGXN0qqjYTjY4bCjmQiAhZzq3SbsiDB7aclfNPXLSuqhLfvBgGvrwJf1Hin381XEVH7tYR4d4ZLNa0+38Bq/9N3f58AcMvHZHFrWJy3o0p/NDvMSqXeiTTQ7MxdNqMlfSZduPu5qyhJK1p+G8bTXYxPfAIn+8+WZdNelBiEsvvcRP6V133XXlJ3yFgSMuhQ350ue4YhPhiawHW0wXWokxNuiS4ydP6k/BRF4Wrg9+4INoPYj2YBapD37wgw5dB42Si6Cq6Dh+svd0oVJw+T2qvBfAlQqVhERQv4qMdj6/8aUvLV/49S8ujz3y6PLH/+SPfHuRq6tzzxvf0i4de73COotNikgHNcUXK0Lr8SymKgy+0pF4JXaSArn2C/y04Ih+5Jk3SUThQU6xNgD73PQqbmDQcGSjVz7lZb95Qa3EhdbjkEWF9E/dkgdOyw79Rv5kQKkgIQsdGsuCZlnQpN+sPCAQOUfoVPhSeELihp0xfaZJkWx6cEwbKKSxf16ZWBauj7+HW0svRRE56h3z0fToBmBa+3GMCev0bcs6E70UwJ92ztdm8RQh2MCZKzP68duE2XOQxVBjhTIK1fB/Mobu2Wef9aby1Zdf8VXT7/7e7y3vfd97PY9z00B+W0RE69j2JNaxZ6O/ABmDr+BYhDw3+ltkWZRy69Dy4wfZ+8FL3l2k7JOz7Ze+SPaC8y9Y3n777Qp8FfYUWsdMChQBriTocQVgkt/9XAGkIIrOtNk1KwH6NloCXzrOPXHuctsnP7l88lOfWr7//e87Ef7P/+Mv/aDFnXfdtVx+xeW9+LW+EfzoBpcC37prwFPmvvkYewTZLtnAgkabiXayY/OwtQuK7FDicSWGT0KLfIrW/kGLwIi2tWm9upoSvMyJ5OnH9gxmxtVfDDTFb3lDTo2udsPf/TqgYMt+rurQGTXoa37xsKgNYb344MPItn+kigUr49AjfzUrV9WTv03OFabNWh/esB2RP/1neAMPpslW6RUm48LWyOixXLVIvu2YV6L4LD6wrCIstfPKa+Cd/rDt8af6exMl3rkICl/0Ge+QJ2W1uakPJfscWeBODDOmFjm626G/hvDAd76zXH7FFb49r2+c8VN95aWOReNjXnIF6rjw3c3Sbzs8IbVA6tCn+FrKxwsfxMM1Mv3M3J9zjv/44WA96w8P5kpKM6kHGV56+aX1ikLJl6fgFGRdgESsIFRRdlaMOKA/RZWEV7CL1jIoCLAluUpsRZs+R6GnAk995Sv+u1Z/+sd/spw8+Yvljjvv9O7twgsucFwj30Hv4qFwtqbCJqEEM4mQWyDCop0fdrkoSYbwBVPbp+RXUmtcY/kOP2PO7SD7BP7IMM+45WJ5026pwo9WG/nxkbCZR+exQ33CgaUULeunYEYH+wzjjg3GbCMAEttSkDcY4cH+0PA0Z0sIXutp3fU3xaa+ll3TbBsmz5Hj+BG4GtcPMuex+xwDHm662Y9++Ioyv3efaxIN9MTZxGcYwYc88JkuMSTpx92WMy4MA0LwW05iiY2B5eRzVpMXjI4DrqSIJRaqFH/RNlbpHvNgCDpX9+nTzrfHHn3Mm0UtUrffccfy9/+jf7B07mFfFjkwzxa/sZiVytIrutZZRxUP/I79GgK3Zc/x8NFoXE8UH9LroBapyy67bHn55ZdrflMUCSoXcsVUvonCRArO8Sg3gaGAcnGlQjKQ1gGXRctBvCuEJkufbvV96vZPLZ++49PLD3/wQ785+w//8//Cf+peV1c33nSTda0Fpaql8dahQzqHEb3uwo3TKTAp1isWJzRJyGIiUuXZuHJq/RGD3J3pXmiwX7Y3HT4YPsL36rLK+HvKtJ2jQ7JNH99TkAaJD5XMk5bjpo8dXUgQkH5u63BFCB1yCrDcVIWIFjGb8/hSY8iJGbUYBys80gGdj8tRrcs65M/dVQq63aY+0mc5mk/xjE0FtwutWzw7v2Av2CTPfTs6/GF92myMBxzUN/k3xyrU/lct9orGPpAeDWURMu/ONo9Zwzrn0Lfu6FC/vjXm/nvvX5566qnlpo/etPz6l77kJ/U2PPWttdYtTMSD7ZMPiD82FcHpfp4aTGy0bzJnyFC/r6RlT/63v7PASd60WQ9rvPsIenvw7DvQ1YtfCSgf64ohO3cFzdzVTQ8ogPXq4CQA1UlxJXG1Q00QK+j0I34HIMVaSZOv53H/6cUPU3zl619dvvzV3/R7V9/8q28uf/C//cFy+x23L3fddddyyWWXRloFLkWq5FqwMSqo0eUOQcyuzbi48sqDFbZfPClgx/ogeC03Njt5hs+ww4ubMxPttdOWnk3RHw92GB4FicUyuI0v/pfE/bm1xPdonPYLJ/4Xr16cN8wUMY1hI3rc8v4Am5jxeSl0Wu6MixJWRWb33pX0N4bgsT9LyBTZRdqd+Ag84mW+I6fphhQVWfTJPt4r0bH1pvDPxWXTL/+LJvp1rPFJI3V9nrhgQZRu+BVfFH3r16LJFVJwDOg5TP4JL4usRGaRYM6sRxwjHqTv5VdeWu6/735/PES31T91++3L17/xtzffwWjs04dtrA2zLoNJ/kDPlNsW8CjOhr/wN3YZt4M+shGCD/Fz4lH80nf5hy5HxMG0B3Ulpa8o0WU5Dz1oll2YFSAkVY6JGQe9xhR0M/CzXDhSPFSDCiTJFH3qYQVTeAlsj28F9gJ03rnn+X0rvXf1k5/+ZHnwOw8sv/8//b6/VPKOO+/wF1XqPbbJTsRav43R8ACcYMeuIlnHTRs7sNV9KUZ7+tajcRWN8ZL9TZ9xydJP+zPng82HLVdn6NbxCrWKbW7PdlGKoJa/cX7JkowN/Zg3s+/OPVcTQ+IlqtaCPPHFFfah1FKc43gNqw/f2q7hPvvIkqtz5cfAWgiQT7EHE63l2+yS0+fCk5ft40T+1ZB8MDYr++LqORkyxL6RE/HYsYpfFxfToy9x6Y1N4oY5sows5hUAK3bLjQxsQ5fkq+/VV19dvnP//cvDDz28XHzxRc6bL/76ry/623LYYSxK/ywq5h3HjHf8uVSswehxbMgc00zf4A/R60f63A5f61wv7JFPvGkYV9qqYYf2OqhF6oorrqhgrEhw3G8SIsHjAM5u3oEzApNAIsB8OzA7QwVefzt2/k6T4/306eqfiZkiirwuDHNne86yfODiDyxf+OIXFyXXK6++sjx4/wPLf/1f/sPl0ssuWz59++3LbZ+8zUkHTgfwrrBqTFcwxpyFgiIn+/Wf804AClZwKnGcPFl0nE8qaLynRHESvTeRa0Fh0WrZORAe645sjjVseyLf+P0mWfULh8eD0eKm/hKQ7vWqUjy2ITVG59Kpl/t9tP1FPy30yNr3cz4Xj2kX0o1f7+Uc8x7M1GF6u3TYLP+wY0/1tDyKbcY3unYxAU7LiSz0Ov6HfC8g6Im/jugPvedex6KLTh1bHxjW0FjncT+mc+aGgs4mZ8r1xmP1x3e/+93lwQceWB7RwvSBi73Z+4//0/9kufDCfE0R+B3ADrTyJfgTe9O+XkAZS9yAzzbn9iZ51PM/7NB8tN8Ti8y/YzGYfBz/teycX3H5FUzrwbQHtUh9+MoPV+Ar6XnwQbdvVLRSEJl5B1OKmY4VOARYB1uKh3kiA7rJb/kRrHG9FJyiQSaFoBOawjSSSovslV/9yvKVr311efmll5YHH3xw+Rd/+ZfLBy+5ZPnkpz7pR1ejpuXqHB1qwecCkoXYiYUt2JzFBnngLsRFNI8nXfuWzshsGWP32ItcATWHMc7FL1dAtiMLIAuf+1Q8cjXXOobT1ceDEBQW+DzvO9oeS1GSLl1RoD8gq8BiY1r00+1zTTk+GMXQoaB+/c9GaPJLH+dd9BDMvEYusqDf6MsiIXlcGTWuyNvYzO3WsXDgN1qxTZ4By4fGnttyTSesuq03YlrEjfmokFrosuht6LLQnTx1ann6yaecC08+/oSfkNUTtF/8z359/bBt9LUu7Io+FhbnBHmeOUGnWo7bNvhHPEODLNlKn441j1wdeSy2ef5Y0AY+fAX2K6+8MloPpzmoRUrfHqzPLL3++us9wwo4J1ECg4BVYFFsdbx/LyVcveipCLacmZwsNhW12ysPCkxFYGFKH8EpPNYf+QT8R666avnI1VctX/v615dXX3l1eeThh5fXfvSj5R/9V//N8onbPuFvt7hMHxjOlZBVcMWEXiU677HIfhWncctF9rB4tm1JVvsJn8ly9CBHvNJ3opThT9Opa0enoirdjYEFQnJ3Rd5YYkMv9tGP3+wnFl7JolCFz3iY+zFum6UwGEeg+BA5xjD5dvqbLwendcXkVwOo0xRb5IZoxYsfMiAzwK4u853hCkrje5zIt09xrFw8HnSQ/MaDvrxva7+CGbqcGw9yfFL6LU+6jsFZ3lgXz2Jb9VufOomP06eX1994fXn04UeXRx5+aPnui99drr/xhuW2225bvvFbv7X4M4dSVY6yrywziwHzW+MVWDr24pEY0Tn/C3Zhn3J07DEWGXesfmw/Ddwi8Xxk02WWEWf4qbCtNkS0efWngQ7tdVCLlCb3Ix/5yPL4E4+vyZvk6e/uSwR0MdV56oqHRuFzyO2KE08Din/KUHDqnOD1bcEht+mHfvMT2PQPMAT8lR++ctH/+++7b/m7v/vvLY8/+tjyT/7gD5ef/uQn/hMiH//Ex5cbb7zJCSz9LETGk8S0/sg2DXoqj43b+o7Dk6sbihC43IZfYxI5FxWNKyFb9/CHMYzbPDIf33HVhD7JdWKLKDLAyrn1l5DyZOj2fDXomfWhx0WrOpXNh8WwoIdBdunVetNPI/P9UlFjt84iwxg2Ss4uruC3Dwa9D89gv7AfoaeAl0lyXPmOYrqzC37LSqxM9Z7D8aFZ+Xtu7uDH//NRdeZfsu23YYdj004vbVqMtBF75OFH/CcxPvbxj/nD8ddce615p1w2VtLtjQ/K42/0yaeiMV0CZR6rS+fNziQMBzBPrX/Yb5FmXxmtTX4k1tm7jNgBv9QIKy99ea3uphza6+AWqauuvmp54oknHCSzODoYZoEjNkaBUiKRTAqUDmA9pXZOvqCWYlYETQ+tdaYAWVYijnGCV2Pu20Xk5Ddm4VRiRObFF1283P25zy13//LnFn2lyjNPPb089OBDyx//4R8tF1188XLrx25dPvbxjy/8nRvsmfpZxNRnHCkiSh5fUZJgwwfon0kl6PTbHWNB2tsuPvVZ3yziXSHKEVO/8DVf7Id8+g6ZxmNnHbOYZL4nX2lcC4Xk9GtXfBja2+/+QbuR0cJWHXSBYy9v8m/GgNZ26Gm+kmY/pdgi127IlauoLCs4dYzPTB85onO/FiUWN2xDf4puY2OcWBHdkNf2Bixy9VcFHn3sUV8xPfvsM8uVV3540Wbr7/+D/3DRF6yaDpsSVxPrPEaHW+XKyC0WVN8GFYHwro4rrMMG4hka8KofnW7x6VCufs/f8MHc+Fi9dAdDy4nDrrjyikUL1aG9Dm6Ruvqqq2s3f8rRWrt4Fbh8eFWB4eAgkEbynTqRJwOViNBn50mwdRDrEWF42SWNnaJ0KEEI7vnEYeVeirawzSTJ1YeLjMaGjg7e9OkpwVtuvdX/pUd/9+bxxx7z1zL94AffX66+5prllltu8Tde6AENsCOzEyoFZu5Kmza3cCat+VWIhr2mHztT2y8C/eNpyBQPy0In7005g+s7zzTun7kwWVSeIAut/RHfNd6MeY5NUL8246OfQ9PHJvWVi9eNBJg39DoRz+CjuM2iaB7mUbTzlX74ph5h3vcTh6U2BY/NhoGUcN3e08tXgJlDeFtHQtiyWEQqGKvYZo4kRzxgka/8k4JrRZln+xG+UYxPnjq5PP3U08ujjzziOwHSeeutty6f+/wvL7/z9/5uPXhUkFuP5KKrMVdn5UyuJIXL4/Jl4sFY0T8W5UxszZnsSoxN22yPfkUe7cTA/IoPm+0jEGeRn+OWm/m2LOFLfZG8a666plUf0sHBLVLXXlO3BzqgFBQjeJ34WUDodzz2h3oTckqYzed81kVJsiXHAZ6gI6jos/7o1nEHct4Tgt7JET3Q0Ypm/0AAfKKxLnUEwyWXXLJ8/ld+xf8l97svvrg8/tjjy+//j/94eeONNxZ9DczNN9+83HzzLcv7L35/JSqLUBZE4bT+FC10GKdVlS30Sz08KhAb+wErmiTz5HNBkR4VuLEg4RPLzSKm2y2igY4WvzaGodOH8Q348VWTpTDSD12mv31L0YdOPtILetly7Cv6KZ6maeErf8srwlXUHv86UvMUxbIfXwwS0wiqcPpnLizGX/PXPBT58Tkt4qFtTRxYLnizICBH/nrxhReWxx57bHns0UeXH/3wR8sNN97oDZW+55K/PmtciTUVbHTQtl/GYmA7s2mJ+c3nc/k3djQeFg15oX1wejnFe2yZv8Yz7ckxmNTaJ608/o0O6x7HnPt9MemzvXqfrB5BZyNxzbXvLlLM11nd6p6uPifxztvvlJ0UDyV7ApvAP94RGl1/RAO9W4I5T5sxRgBbRxYi6JV8PHjh4krhKuEtv3XtcQ56JygYeOAjCakxFjXpufraaxbd0//yV37Ttwafe+7Z5cknnly++Vd/tfz8jZ970frozR9dPnrzzf5KKSWT+PRjPXGQk5IdJwu86oB2gUHf9ofHtohH2EQ3FiGKJvMh2tIhZ0ciNsvWUZCEa4Nv0HkMPRN7CXCPeP0iLkKnBtkcH0e32omA+IpT5KEmBRi9bscVJ/0rm41t/zMuH9qXmyIL1/qGfvewMEW/+pElF8gO/fiV+PGx1HObsIcprINvZ6/k6YlUfQ3RY48/trz03ZeWq666arnl1luW3/6d3+nbz3sbwAE2xcnEVQDrt2js/4GLcfNMO2KvFwbsjG3iaes1T0MeOCxvjFmP/DYWtcaZ+C2Zkbybf/Fbdvq1QKHXdi2nF22wD/F1cFdSCnJNtr4SxYExdt8OCoInEeKi3G/gJ25SrBVuFbQJR32xLH88kaBTgCv40ZNzgk39LgrSx5WGDrNr5Dagky/BDk/LoLBGJ8FOcKuFZ8Ucbqs/ZznvvPOWm276qK+iNPKLd95Znn3uueWpJ55cvvUvv7X8+MevLVdffbVpbvzoTf5DjvrCXF6WO77YFj32jPu5GrJxZbN2nLlClX3glsx5vsry/am+BdI2UWgpMprDzGOmsRdB/Ghe5mjoc7E3gLIMOuTYnhjt4zPpaYaqcMiRftuTj0DY5ui32rHY6Jxxj2Fn9Df94HcMjU2E9Ykv88wV3/SDEbGzt9Dyv9VM+zR1g852tKMVvtls5GuBXnn55eWxxx5fnnj8seWF51/wF7fqPdG//Vvf8AJl+VkAuFpwXzCg34tibJ900lf/bEGSs+LMWPLRAcnZ+79UDLz1lRdWyRi+7PP4Gd9pfPMa+Wu3+Is08kANG7JgNt+oI3u/tmz5X3Xl3BPLNde8eyW18ffZfHLD9TcsTz71pAsAAedi2YuRy3oViCScxuutqCwq/pxTfUA2FaDijiKUQrF5dP2YZLEmijtPv2lBSx+JSJKp5fi4OXJyKkOy0PUilysc83q4EtzJIJNyhaEioOPz3vOepa6iPrp8Pba8+PwLXtz/7E/+dHnxxReWSy+9bLnxphuXG2+80bdq9Hj/1C986NOxfM15HxtGFVFoJh/2u08zMq6EWlcSWTR69ZxWZa6+ZD38pknhFkEvBhSeFGdklSgqtkX6F3zG6XoSAVOObBwLjOGO8wiqIhu+jVz1iWmqH3T4QTr+X/bePXi3q6zz3Cf3hCSAnAABQgIJJOGShFvCRUIgCUISBBzDRbnfERAFbatanT96/plpS2uq28ZbWTq2gpe2xtGZf5xpRqtsekZr7EGcnnYckIkJd0ZhiqAkOWfq+13fz7Ofd/3eX0JCknPCefd7fmfttdZzX+t5nrX23u9+LQc2nWSAD7JshZ1w/NQabYxnszE09LUO3VP69Kf/Zvn033x6+dKXvrjoe4nnP+GC5UXXXOMAW7aXlG3HIbmk75B+zEvBmjavS7LRMk7Z6Vmf4Oq8dpNJpMhWpWwuXTIe5pc22zv+hzyyt/Q3fpiVDvP4DaRBP/aRndEr6GOeZcfltsizwb8lL14XpftRWkgei8cxqfV5551nJ6kHITTRdQnDM+LA0ts1KTQx+TBhD+QLRjg8k8zwiSZqq36crs0y8dwTfNSvidsDUgtQONzsLNRLjgQWJ52e8JpTW5SZT/A2+Ovel3ag5z7Wf1e98IW2iX5u5FOf+uTyiU98YvmD/+73l9tuv30599xzl/Med95y3nmPW8557Dn+peLSJ7yGrRMwmn0xTdkMIYKH7oKzviwgSNzYTfCco0+I105JdYmQS5LF24jrY9S0264JPm5DpilYAQceOxfqqLRRl4yRc51fMBiQ0MU20PHOQiAJvG6P/tgLmgXT9QiuCvHwDX9k6UE2NMVP94/+9qablptuumn525v+dtGOSb+3dO655/k7S8+6/FnLQb2+h2SwYaN13K1Z6Po8spTcLem6a6pb3vr+2WpDbKN5Jn2wWdkBZl4brZcPBWdYi2jhR4JiDmW+WS/9p439obFTMu7oCPX058u7Q6bRhhyUiOMyvLCB2qSnYtaxehyzSYrXFzHwYyIfWA7oqb2a5fKzrIbkaO0BBvCcwAiS9pPhhEU/sUbwosvH9WlXoDbfm1I7eJm06kMW9TGJSU7q1yGngYZ4GS60DAvdtosQHs4507Pf+RKUqK07I9E9eNZB30u44opnO2nol0x1X+v/+fRNy//0P/7hcvPNNy8nn3Tycs5jH+uEpfKx55yznHraacMO0R8Ht22a7mNMht2cTPiyb9vxWva67JrvYZGU2bkJCBvkpJIVASkwQ8sVHhkck2SzJrNQoOtz2TEPFABHO3Aekx60e1AyOQaoMH3icVQ//AmIEz7jKCTzsuCePIOgyAsnJXQZAwNFBO2OtHu++ZZb/JDNLTff4u/e6VeldS9Tl5/0pn59wVRXGixS061sPDgPvpxTIj8JArmzeCj7B9468QBF06PIhT+6q+wH/kA79K1/S8oD344xfMhmSyxol2Q1HqJpelzes07DwG7Pzk+imd9Uqs07tiRhy5h5qUWB5pSuVhyrxzGZpPTkkB6g0LvwmESabA4AmhysrnECzY4EdZyaCWN8z+U1iQm2T9zuJ+UMCTbgE3y88xkhfLBIMKEf/t6NICf8Iyf8gCUoua6FX/Nb0VW7dkp02JGkb+6bWJCWGAebsUt0cIoT6mcELrzwIn8PCxgFOn0R8zOfuWX5X//9/7L8t7/7u34oQ69yOvtRZ/vL1WefrbdnnL3oZ7HNO3owNpIPOxEIJa6HJ2+0kJPbRtEN3UVP7dYlclof/gs89LfqDixBiHoCqqsOTGXCjcCmfmzJo8mQgG+NL0/NtTECVqXk29Atg1l268G0Bf4N3MhqSocO+9LcZz/72eWzn/3c8tnPfMYPOHz1K19dTj/j9EVvNtEDDs94xjOWG264wd+1M38CreTMecnlhiE1SRsdCNTQoN0l45MA7QHeAGiXTYFJv+2SBAVt2rBNr/u8zSvs76TQGU9+UDtN2ZAxZ1xIckliEk2yWJ795Iz94G97YdtG//zHnz9Z4tipHpNJSsOrR631lmQfmhSZWH7woUVxBRFP8kPLcujAoXrND8GlJmAms+qFowmYYOM2nKK1F34CmQMqSEYfyRO68PWkDm3r0M+bA5tvS2aQNh0Her6VbwFGQEfnJGZsBC78kKWcNXYkIMumWhDoZvkTL3piJRrp8pW//4ovE33uc59f/vzP/7fl8//D55avfOUr/rKiLhXpy8ZaSOhXUvW+Mr3i6Th9kRGZkuSLdwJFvwdY8qkPG3Q7SRECtsZfJghdjfk8Fu7HCNABP4RKd+rAm7rEBzENCmEtGHX+hpjBMyeYD54/XLYKIfFQsC3dDh9e9L24z3/u8/49NZVf+MLnly9+4YtewesnbB559iOXRzzykf56guz94Ac/eATXyAY985vsRBv8zJ8HESR/08++hOrpI2EITrj2Re5FBbZgTG4QNGwnHltpDHyZj75JhppDSQaS33KJbGRwsnJGHQKgf5tKM98AACAASURBVJFs8wR1PLQdn1gAkgCbLJa/Db7tmPmNnQSjnxbR/d5j9Th2k9T5Fyx/8id/Um8t91MRuVHq4HSc7jr52t9wnEw4zTFNHA5PrC0/F+9gkwnHZDQeQTYB3ZfmRC916HYeblN/Jrv65ISmG7lEx64bOhVg26QXPHIht+vyTVaBOBQqgi8+XG4jiYHHLjQOKNrQleyugyvY5cDykIc8xD+DffGTnmRYdLvj9juWL3/pS8sX9feFLyx/8RcfdzBVkL39ttuX0884Y1FQ1Q9YPszldywHD57lS4+nnHLK+KI2CQxjRk7pSBKrLvRMIEWOMSTrDs5Bg7EbSpkE8NKpH3N9hiMIGS12G2QjSMhBx0FyAJgN9ExHKLnp/5mbb/Grg/Rgyxe+8EUnJyHoV6kf/ohHOOHL5lde9QLb8YQTTxhzLzs08RNN08cmCdZqc7/u3rZ7MRYo/4HXVLJsyKl5wTn0otBob8TQXXDQVfeQYbxRg/a51DQ2nBYnPWlpDFXXZbTmT6Vz5krxYVckv0pCEZ7hsQuJJj4KnMj7PPey2FUKv8Yz+gJXOM0OWlAfy8exm6QuuKB2RRVfNIETcHEQT5p8j2lMlC3BqAUUTUDh8qnJFZhyjARr1+VQBNYEBuMl8JhW4KHX6etcR0kGvcZTpyat/9JvXVes0HAktvw4DLsQysFrwOkcnQ1v4rEjtOO8krNg2cWlDZoKmo88++zlkY86e8hgqYZyklc/8/3lL33ZiUwPbuiH7PTzDPpS6AnHH+9X5pxx5hnLGWec6dWnXqGjxKbfE9Jq1H1nnumfQNFvcpG0vHpPAEQnlwSg0ThW+Q1O6qJmx2M8e8Dq/eAwduKvwK/vp+mVQF+79dbl1lu/ttz6tVv9QmR92VqXTt2vdtdvXb6u8tZbl0N33OGfb9HXBPTAytOf+cxFr9F56EMe6t0p80ylZPJYdN2ik+Giq4v5kmHwLX+bq7OewygByJwTDHIIX8miH7IZ8g0RNpOBYWsia8E15rJwrI8SCjuwfukwyaTmswctDhEaHi/mqQjnHJziLTs1ua1PVyK6FnxMYDYiq8u5JNDYFruUDSVa+jQn9FaYY/k4ZpOULkM95tGPWW6+5eYx6dqErwnhOKzpn8DdbpIyOUdvVp/8blTuXWgy2/FoD49O306Q1Rp81M+EFX59SGT2r0z2rEzt3BAmueXpwUF3UDGI5MgBH+qUOL4fzZcE4o2N5PQ5t3yRwSB68kTyyRnhI9SGT7skMn85cmCHrJv6q8/th5dF7ybUHzeSTTdC68GNf/j615ev/8PXl6+r1N+to1SwV3K79eu3Vrvgb7vttuWO229fbr/9dj+dqGCvx+9P7H8nnbicdOJJo+2kE5cTTzhhOVF1nQvupJMsvr4gLnrfuO0byzf+8Rvj/BvfWL7xDZ1T3jbq37jNuuv7L8cff4ITrPiecsrJy6mnnraccuop/pFL/Q6S/k459dTl7DPPXE4+5ZRRP2X0a/eofsmiwzYdEbYCnW3MWBAgBcM4ZT7VXGgB2kD5r4+X538CsOmEpw2RnYObSISMb3bUYb99R9b4e9zFIIsa5otKyxDZkN3zQfhJTIZDhtCRX4KreeoPj8TLFqLd6soqna7hk0Ssb+yodubjBn8rOzQRTB1JpG5Lc5dX7br98IQLdkmqbHasnejdYLfccovV9qSSL7REZCdjUrV7Uky0CggE0TiS2j0lCQyUMbB5qU0Bgx2S6g3O7UlKnrhZLWrlr7p5t/ss5scAasJP9NRVOio5kBiTPAq/6TIMs96vQ96SMzywx4gkq6Oap+RuK88uh867nuYXOdVu2OCvPJLwAFYp0MOLg7V/sbj3dR4JCugKD5No/JSwblfCuf32SjC33Xb7cpuSze1KRDm/7baR3L5xmy/fnH766ctJJ5G8RlI7KUlM7TrvCdAvCx1qrhK3GMZ4WffenjlZ80BhNoFY5Qxv4gnc9FFiu5CsJOf51ekKgOQhgsgTm5YC4QP+Bv0mg/tz38+yZwwtl4d0765KPItuYIYoQxh0sg2wx0hBqz9qp4WNMjesS/iXHhkXyzbd49tjB2yRudv5l/5FuJ1EH+vQ/LFscPiAn6DkFVEN85g6PWZ3Uhrliy+6ePnoRz/qASdgaYJ1R9AkU30ADefUJKrLRARh4OSITLiBvNLTpOQdgJrYOMKY9cPxWxs7MQdyU8nOI7yQ00mg4UlWrxalC7/nJKfVI/TZ6ZhlkpzppJ97c+oXX+lq/cUzOyZsYR7pR0YChWDKTj2QhY5pBEa8dMBP5x4HJfCsetUn+R0Auv0TjLAFtAbBMXaSg3F1e+MLXe4RyD4nnnCivzh5KgNEMItc0HbZZFddfDaOjEvJNdWxve1mAgO727FPDOvPWCVpmCfjH/6zHOhXsjUxsc9g79rYCQcY2ZDJpfiJv3YcJBveju6O1RYbsmgYNabTTqTsE50GiSGk8aMf98LQo9MRXZ6eRFbP3YwLelhP2Sk2MI0kM/iCT93jJP3QN5epwRVNwfDAhvAF66Pdk0JelR4TiSFbhC79jNdFF140aBzD//OTd8ekCXTJSI9N1yFHyJ+DLrscAJpj07ThBAQPOnvJfM1kpAtnEB0CpvrmOvD0MZlxtDGpV8eTHtbBJ0Mv0Sy8EKy6c8BIBOaRpKBzO1wCfdBGkcBhmHzXg354Wz81AisRcV4jDvrgoQ92dbuS04gWAyyOXTgEoW5b9AFI9g9v6cyB/gw9dfcjM/QRDmSVQSy81Pv8sS7FYMgBicJDvli7cALuMSCwC9lDHT2SvDcCOPwiO/YsfupXH/dIarxNuObiht3NdvSbf+woXTX/oGUzMf/kQ22XusFfMqAHYzzE2vw/cG6M3JbdjMYYiHcP+ti/E5INzL8tvGp+tl0NZIsHMnZiOkfHlrDEoz7Re4CuvgVPy5PxhhZ+oj7JcfHFF89cj7n6Mb2T0vVe7aY+/vGPj4FfY5d3QzWJdE8pb5jwZMr2fzxRN3Ya7FDkBN0pN2ZUdlK9zZOxOahXmdmJGU4yNceENjQIIqO9Ae7jWMN542Cd8D7w4iOZCtSnw4HQVTtH5FKbYSt+rrs/08JxJ72kh+nBKIFJ7bIRYzHkD00THIGu+I+oZweHFLYi+Jhm18m6A9UngciMOjIUzYBVf9fLIo03EWC4ggsB6iVTT5xpNIxkw6boK/qBV0k/NhJ6p190YJZp4nbsLDoDsWjbIuiZhYV5tPmJHGrXP3YAbkeOVs74ZfXQRwZ4Wz/sMV/laHbw+MMn7SVDbGTanvp7fwFa/Myr22Gyh+lFYORSctQH22/AYG/kjC27DWy3xruh5C0e52KiY7Y8pndSGnX97LRWoDVB+yRVIOgrLCHEEZhclAQv1fUpZ9PEDA0cyWSy3TfvrGah3WcjQXmEnTHLTXsjH2X2i2tkxlmoW84kQ4uE43LZQUxJQDkfxQg+dkZoS9Ac0B86ikT0jx3VjxMLpcvlPvX3ANhoQwu7DErR0fzHOTJYxyYX9IdsGwazHLJ9jb2lXPUKmQ192C1gC/haviQNdNRbrMffoVrhA2e5FNyy8zMdGPYy4tS80dzLuAFWuHtFX2GhowHWuejoEfLYnsQi+3luQVxlzZnY2shjNnYwnZcsrqR38hePITpEH8vE8ERW5Fjn/6BHu2sN1nYxoZWvzoA3nTipYbPz8hzor1bCB1LO/EPdizLPN+DpiB08V7qPZ36Zt9o19w6v88++x0IntJ78pCfX4q+RP+ZOj+mdlEZbSUo3sGcH830lAcgR5okYx1N3TX615R6PaKl9oMeTQot24yoECi4OKofyxA9PoyT4GY6nBoUQfv6eVe4dCZ6j6HZZ87QhOgm2y2Oa+k/yqMg9KMkEnHUjmEn0yG/nG6ayCLSbVxxXbdARkGn1e2YWKO3wMDWJFFz0kQkio/rk8IYJ3swnZDb40+ZA1oaJdpUV5DJIknnjILi2R5/VL1l0gE9J+waN2II22zK7lT14YT/L0eucixf4lKtMax9wxot9q63vFJCJJIPA7ccTqylziHqXCRmQSSX99PV50/u2tUtW34uS7H18ZKumD7K4bHPcMNIJOZhj7SlFcAM16LadnfjqwyGZOLhHXd3ymzxMpD7jtgWLFw2Hl+UpT34KJI7p8pjfSZ126mlLf+VIBVLmW0tQTEQmc5U4LTdIqbdgtccRMoftVPCKU2lGFu1xVg6gyW8HaHL1GezVme4P+A/Cq7OiAw4DnOVI0jJ9OWq7BNP7m/+Vs0oG4yXgSg5wrE9WlebfAol5ZKeJHqJjfIRkNe+sZEYGLTlt3OgY2+/hcxftsEIG43e6nGvc1vhj/TsufCndl+BJm0qOass4R7FBF6DY1LBtPniOdLwki5o74dPr8DPpJhdyql12NZzHXwunMR+HCbKIaTYQLAf02SVWu+RscwA+7u/jH7rI7P7GC9urn0N0a+6FT+8XHDsXyzcUGXMX+8WfTKfJUDzgF1mhL3o6XI//e3cO/EqAs82xFbr+0DFy6CsFF1544YpzDJ8d80lKY3/JpZfUJF6DfC5DdUdOsKj5t/pJpvpwlkp0bfLSZidpAZO5x2SnLh6a+HIaHFB9aiMB7KElB6qHPRpe5FQLzlR8srvZoCsoAk+cRv1qswMmeXU7IIvpkkCjg+DQn+RjOUqIsQJGtirhMxQfuvdLdLLjMJQplcwzXXTJ+CGr4dFPMJHXVEW78TeOuE2X6YYEWQ0nWGLnotPbM/bMsxI1wQp9kJF+6vC37YOjc+iNUSfiZWch/uzs0TO26+3mnTlm25i5aGXnHtltF8a2BBxzswdbdZlOT0LdZ6ZxmXVCHo9LlzvnsFaJT0h/H5IP+sy/bfOfpJzLf2V/jT1yiyRzIzagvjIb+jPPkRl/EV1/WqKWzB1+0Br/66k+fW1hd+il27tjueSpl4wfK4wzenL2y1hM9kxo/KBK2uMYcg5PzuZMdiKSjmjHWZm8BAsNh9p0yOEIPp704781aSV+DFgjDGeKIwg3hFyIrp3Yl8o2k91GcBN7fD2XIXB+5ETGwWD8L73djh0ir3rdx4qX/sBjG8OJguym5KGnxnS/kGSRoGFZYj/kQo4hwdCt9I9Nu8zIYxHb+NIOXep74EbIGeNIAMsCwvokmSGX2ro8ogdN6xvA4pexraSUftufsTGRYVtsAj6l0DwNGcc2r4VuWaO/aBhP9oZH5hJ6lF0ab2yepmEZgjl60dnoIqPHpbcHtuRRPf3wt17MFfwPITPerbo5//p8yFyUXU07Y1nzXHq0+YccfS6Nyar/9/FryZ7xFojgjC/7s+iKLuKlMbns0su6+Mf0+TF/T0qjr9flnH/++csnP/nJmgyaRPVUW4I6nZpIfpovTq4J7Z/mSGAVnBeunrOe9WMCu0Pzdb08ge+6rX0PiTzmiR/GNblFn2vaciJe25TAjSMY3hFqTTruC65934KuMilwgI++KpHZ/dZvRA05lPjg1F1e0ReeD9kmbxsoueKwxiE4DOZCHLixoWH6OMTxoQ9fgg3yIl/XZet5giDi+j5CA4Q++tPF93Lol/j9EH8d9Esuy9zGqsNbb8ZsS7DFLqaX+Qe+dWbipBH+pVf4z3oI3JIlYcFH7eIFPCVtqrsNvdFrII4+xpIysm0Uva/R2LCVZIRf5JJ+wMyl6APvPnQUhpJ2jLKBZ6Q2bzeENAHTnPUvGsiXBZXt3/RhHKoU/eYbatf39HSvfHcMC+x2UpkJT7vsabX7sdNlYnmSeyWVhgRWo6lJ9QR6AseY/KqNz57J1idtCOFMqppOcEWLPk149yGbZnSXp132AM/kE0D2yJOg3x2s+Dce2GPoNXS2TCRbknGu/RvejMd/whs6rY2lh4KTHBs9y3tLACcsByMCaPSxPAILqGzBSlRt9FNuyCAakdu8s/OxLPDpQY7gExWMU4xXvRz8WHmvzXvPwt8kJGvjvwGMfpTqxGaSM7YAp/Q3GIahN6XQNGe7/tKv7aDAkJ4kAo9r+PXxYP4XbNsxi47asT2l2twnHTJWe+ZN+rosPkfujBM0VYpulxM+YRevGosq8CxH8Do8tPqc8CKoP6gU/4eWcZpu4M4lPEu3puuTn/zk5eST2/c3ATpGy12SysBfeumlfssAk9STipltmHjn5Pd2jHZ5TXh2ugS1TqcmPQ4hWJNdI82eydz4wUviQAsRFTR04Cy0A0fJZUjVgSkcOX8LxoaBV4ALT+gEY8mYQFOyQXw0VCIyHLYhoERuBQDz9yo3Om6jo/4mp1j0oIkMJVNkE04PuKpz9EBrWyVpmD26qYSvx3nFr/YQrDq2QWeVJCTraW6IUeMK/ugdfNSGnu4fChoX+FEZcpbs4pnPrH+NvcYA+5eOm3REu5LgqvqgrLng6TzmsuRBFouZuuUMrGTqSbbP74EMiSF90cGmamB+clkyfenaMy+lP3+WMfDi7TmQMQ7hIUD+lxS+PJeHgsC3TmFoOl2pDQrrnAZX3eCrFP2nP+3pE9axXd0lqYy/3vl20UUXjSBPzhg+YCfcCA6T0++ZQnex0isHitN7wsbZ7CjgawWaa+WeyI2veG4EmO4YcTTJDC/DSq/QRmY7RrtkYv5xnA1c0ZyCi2AJfqYXe4mXA3HkVZ8DkuNYgBAgvNAPneBVYNEJfoIzf3gk2JhPo4kOG2Vg1QZfSvjBh/oeWOu0Fx886FWJpZA3hKtf7QT22Mu6oBd4zXy2c+iaXLOvaHn8w8d2bXqjl/m3pI/91a8+7Ox65xUfsb4koDJygjEyh5n1gTFlxsD21X+hi78JDJnAp1SfbSa98NmB4HYFfB+xGXSskxCan9kO3f4ZD/tfrpQ09TbsAg9kFi0ns/b9S8uXqx6WA18UT8ZlWRbFod2lvjFs/L9LUlhiWZZnPvOZY6XanFbdnlQ4E/BMrLTXxJfjJJgDqlITWH+GaytWJwUSBzeywW88CQaWRQTjeKYrZ0iDnVYycyM4sHYg0e36CIdgE6ecnRU+0DWByGXYnrgs1nq5BZk6TtGTxC0oWL4mg3DcL16BpS4bbIUHDvuZsSmNoMWDJKENPclkeuC3wGHevT00heu/7IpgRTt1yrl9T108wkey2E4ZY9Ho8MDRRllwGLmYjxv0guvjLTDRMl54GwZ+c9+hXLZr42+QSc6gFW3kUnvxw8aR0XxDV/rXPKc/Pqlq9YUeuKZfyWW9DA9/J60mO3466JmY5UNGJzHGOaXFge9ks5JrCDlsjX/pgYiWtLyIk06hYRmXw8tlT7vM39s0n91/tsDuwYk2EfTluQed9iD/lIOblTwSSEkmgHsiz84p52b3w+qLtkQH6BUdrt+rgZVWx+38EzzsDMiWFRkOIv5y8vqSr+iTsAQbB4PXYDs8yTpGDhWWNTiuJ/oUPTVGP14bhX7AFI0EF9XLRrmHINktv+yZa/yG4Ya9YmvuocAvjAet2Dbijbbjxi5PdGPC0h3aptH/a+NZJAt5BEfhbjuqne5hUsti+LQLTp906xvggxx42Ak+jJegdK4v1PZjqoImkKH74Ke6ztyvounVyRXcOBnSZswktGmAoHoCLU3FY23gbCTaLiAyFcSQWVX4dDk9R9RH4oBWm6MmhZotsZgePiMgBsCwcDPjJk14waf17LFteHmxo2QeH57l9wtosb3meh4mImFe/szLG5fdqSyw20m1eaA3Tzz96eN6MJPNDsEkjXN74mVyGz2TX1Ndk9fOlODh1VN2MCuZzRUtExle5j1droGPSvEB1jS1E/BuajiZHWhA+X/oCRZ3RE45B/2DhoGqDZlJOqaRVS1yq41VonWXGKx8ZYdtgZS2ZtPSS06c9jY8FXS7DNja9hCegg/jERtKv/0O9aE/NFTSbtm7DjkHFrpzHXzbgfEvYAW/8VdwBN6pBMV6Eoyz87PcGWfoAE9dX9Zes/QYC8+BBGnkRmfqnbZoMq41LpK/65XxAs480maaQswiDBnVDj3G3nxpD85WeQdi+Rr6Fm314wMsBBk74zZb0C7bp88yd/0gnBI7dX2Fq7p8Rf7gvy3zizkq2LLBcnh5+MMfvpx77u5dfZOpd0lqNsgVl1/hiePJl4AnGCZlhweGvm2lJ2RDYlIOX5B3jMPOoVP7cp4+mnZUPfAXfIJN59N5QK/4tCAox54Dh+B1OCm11SC6jc5hjwGZVakSQz4FQ4uCDiGD821JOAQtP+cRyEEolzWte+MHX7cn4BitnQNDENzQJ7x6wdCDJ/gZFxqWN7xog3/H30aj8+znDnbZaYqW6c6Lg46Q8738PaVG8G3zuOCYP5l3JqNzdt9j6Gr+28ZZBMDeftD4Q4P+KtEjc6Da2wk+pSafT2NYoCO/lVzYa6OfMZH2zDsbs81V0xmjVLjZzcsGHLbXTKfP6W4/IQV1q1wax/ny3+HDi2LP7thrgd3lvskm+vntx5zzmOXmm/OLvfQfNya2VkeavP5elPoU5+XQ+Z0oO7Ha5SD6/SatA/il3Kyy3M3qDj8IPPiaxHaSBGN9L0t19x/W70INRK9m2wpVztTh+rn4qq4/H+KpIzzkUHZX0dBlKBwN+AS5gRL+cX7TZWU4qI4gA6umT7ptI/GzjLEHl7PQw3aM3MZLoEMH7EXdidcqDca0E6QIfLrsoj7XRTjBCtkwDXXgoINtqM98wKNEzsKLYv37bsCqLPhRqS740UBd/HVuvAhPn0m0xCBdgPX5GPUxZ0O4FkQyYzdG7N/5i6fo6LPtHXpDDiWKMdeks8cp9aI1BsFVZKccjetTnOKlY2i8CshCgj6DpVu0hGcc7KFpzu9bhb/g/Nfqotf1K7O0eSMcrij4nHuLlnTI6nFqeiLf8ccdvzzrWc8K5K7oFthd7uvWyPlznv0cO2ZNVk3o1Q/2YmRlCXzBMoHb7qgcRLN8+Fmt8kxYfFjJJjmUQ0aOQWOFE57aOPq52jq+nJhADp7ggQGeoFswcWrTxuktqCDGpR/odnqdrtor+A006y684hfahdd4Gb/C0qiJjGCdrAXLX+hXkXbx0jj50PhkVVtwORHNkgH7ZjzFeeYjuug/0+r1miNpnOsd1ufMoakDW2A3gqPlAjY7AqoqOz/spraua8FXJF7nl/HDxHbA/gnQwzTrAgtatnj8ZMNO6JchAR69LLPGnDFr87nGQDSSWMaoedU1dMq4g9/hLOu2HX3sVjbpflq8Nnl6PCRjYFUav8UG8fM49R1x9L7kkksW/bLz7thrgV2S2muT5RlPf0b9GCKO6EnekgfBTu0ECGAh6Xomoc5n57STBVj95Ug5h4dKn2fXgQObZp4YgpZ5imY5U1sVxsHlPPAy+8A6FLGKbElJsMjnIJBVu3nour10xCmjL7J3XPN0/AgQhmpPPxq+yWAdWZGS7MVMJMQ6Dk9wQP9tdNRXgafxtrnCs2zdZZAtYiPrz2o842S9Qm8/vrRPbKtK/3786QeBOnOv60+fbFPjwPwi4I4RNTnmA2NcNKOz6GFrIRjeDWugLrnUTjJkbNwwYNNdAXwAr30lw/RdJGgaPvQHWWPUuJbuGT/gwRc0eMzZPfqQRBhf1YMn38P/oCMboxfzUWUYpVj923y1AG0J7LnPee6A3/2/xwK7JLXHJItf7KhEVc7ZApYcWJNSE5vD5wnStOPoBAlNYvfV3E3ywJlaOxNe8HaK8NrjgMKRGPwJUW0ElwQiOxj00aU5oJ0syiC/quKHDEUz+Diq3TcJDXu4RIYGX/qzokSWOLT6CQaY1/ydVNc3uxeMVY3zRz9k8NhFB8ZxmMcSV3KT7l3/wo/tNuyJvAna7gNhKsPFNkQWg2AXLS4yl7bxL3KZV6LR/2zLANkeTX/zFjxj7HEs4EFHgTdJrPh7+oQQ0ztzy7xjk638Ygzk2oBnfnQZow9+wnhLStE3HemeqwmSUTS7zXvd52W0caI24aEftJDf+ucBh0ItXxr+av/jUmofAwkSG6GzaWCv2N78/dtdQy9krnI5vBw8eHC54IILSoTdyaYFdklq0x5VY2XjCa3W5jCan5pk/jBxcyMUp/DkHiG+aG6cxGFNP7sLn9M+O3GSHDAq7XyClzys3BoTO0/6q5mdTPgg56CXQJhgJBzxMO2mP86vEgcVjB1PSKIdeMtLsnBHSTLggYu+2NageYpt0B3e7/ON9kGPYKB+wySAiH//QJc2ya9P4WEvB8Q1MSA1cIwzdevPCpygjC2YL5ItNoDNTBf5KEVXgZyj+IlWG3O1V8BnbDUIOR/qrPx7gJX+HmcB+99aohf8Sy7srA70k3bIpXHd4B9BQgg7OHForEKj09c5djYtg62JR306PH7xB/M3kfXhj4GbeYE9BJO5ZxnQgTGMLthUNAQ3LDhoeVyCp3PDakxYkGIDz8XB2LzwhyTd5z33ebHKrthmgd2DE9ussizLox71qOVxj3/c8um/+bQhHCyOOzReLBtnqYcLEhAH4CCoBwDkMPX9oawOcQgma/zJDuPzTkukWl307HBpG843+AFnx5WTtPtZOK7k5QEPx48ETTugPXbFkywOJElqvrmcy43mJZ+jzw25ZBNxqhBMD9qIG/kcaNHRQWMAVAACTjTi9JYr/GebFS/6JaaCCwG98RJu8cmPL2LTWWToYtfSLycEXcszd6o+YtToaeeFFxz4Ixek4E+dUvjuC82CazwEy7wwXusTfOGEqGSY20tO2U/428Y1AVtkTLPzEVLqotV5UPc06rQDDyyyY6OIu/JizqZEBtso4289kkTU70QTf5aAHt/oYdjoCx46IIPbJQh2abbGhi7hP9n7xBNPXJ51+e6BCcZyW7lLUtuskrYrv/PK5W8+9Teu1eTNLLXj8Eu8moAJ2H4Kb1Rq5SUCvb1P/gp6cozQE7wdzHPfkdkJY8NZI2MVcug4nx2oB4RcR5/xxduw4ef+OKr583RiOfGQy8kul0CMM33BtNO1uZIYoI/M8KY+zodIXwAAIABJREFUdA4wjSpJhnoqTE/l5ReGBS9e2Ep2LXsiM4GOZMf46YmuYTBz2pPEwh96BCN4IXu1Qzd8Ul21iFozH+gQLB3shBW5qcOn2jNmQ3iBDwToUd+QtyUW93ceBPhIDF4pEFjaKXu/21qwVh98JJef3BQdkkiTWbgb+E0e0TCd6AzNLgMw5jMYrDaUXzBPRDcrEJVuF3x9nSyUkAcFm8zC48+sVOdKgtyVudX1D3/wKPWWG/3w6u7Y3wK7JLW/bZanPvWpy0Mf+tDl7/7+79Zg3laBntjHrYHRAUKTOT+zrQCjCavDwUl1brwC5851B+PJu+SnQBKc5Qg4uXkgs0gn+NFkF8uuQ23Az/xxdOMpGR0YV343+GdVKBr+EIBJGgo8skd0dECPMyOP21IRbeo616G6z9FDzc7L/q+CgXaA5hWFLT9Mup4ylo4UkluwnZ+7sRFwJLEml+BIHshNCX/R3ziCn6L0RR5gkQc6kKF9hqs6hCI3VUrosRNDvn3pZryAE50Oq3N9sCNyqOzthRN6vW5YDBIC1S86va/PnyaL+QOH7jI9MGmD1pC6XY4m6WRu+dKckSf+Q7Eatz07UPEZa1LPOvHpB8lKePa5zHHXV8TS+QVXvqCj7863WGB3T2qLUWjSd6Fe8IIXeEJp8ntC4hRykKxM3RMn2DjvbW0ym5YcLhMefj0QeFIHxnznQBxcOUI5QIOBdvFKMKi62Sd4oxOCcM8nwWk0Z/Uowk1u0RN/HTofJ+u5+XGdP7BlR1vUFovjJ2EhT8hB06wJNk1/AkPxH1IMNMaAUrKw6kWPVg5p2ko5tGiXrtY3OAp2DnjQt+xSZ3zoB8/2KNhmS/QBMzDYGjxsILHMAbhJzlQtq3iXPJP8gqt5F7sLVgel+tNQvqA6iYNgDDx9yGp7bZEXmQovi5/SdXDd0LNg1ad5modPDDrEHvMw5zU26MQcxP+GsOE05i38VQat+nViuWMrxtew0EoiZAFmGZh3rdSLZPWWid1x5xbYJak7t8/y7Cue7ff5GSyXDXTuiawJZ09sRBJsNEFxfia7cTLr3c/qXTd9+1NG2TnNwQFnh5t5s5DHKXkKKjJa1snTcKiinx1Tp+++FrTsr5PTdjqcdx0tH8L2MnaEh03Yk52SI7ZpAR0e6LSNvhMQ959ik0n9kkT4lrfxqM6c7NdP+37wc/tcl+76WIYmxwxXfDKv1G+8LWNh2ATBmY5tgD1aJ/Qrcbc+ndJPolvz1Wq7jmK4KXFKXh/hz9iWHvDRuGXuewGIXRjPxgg++BldatefDvNtVyM8X/Atza+WFElmakM+aGIDyo35lMWqYN2fB10KNkRMs8GqfvWLrobFrrwTC+yS1J0YR10nnXTScuXzr1yddfpeEg4oB8BxNEGddPj+RA8OrMDkTDy1RdCW45AYtgROnFoBBV449Qh28pSx0kMtt0MLp09oxJkFg2NCVzqYUg+GEq+vRGEyICs4lBNHF4ENepEP+6C/ALL6RF7JgXyNTY3DRjIKffGoT3S2PsMoJmMY7GEdO/X1y73Q2exdgzZ06J/rtkEby7m+Bz6E0It+5KgS+6Np00U4dYzhG/MhQd79yDTNBdnfQXsLPfBsxvRzDj/ktT80MdRPH+d9juE/RQc/SsJye+ad6SgJZ07aJtGZJCN60ISv4cNA58W/JUXNf/113+r0u3xqt38nFkBf7Trgr3NksHxJYDp//OMfvzzucY+D7K68EwvsktSdGIeuK6+8sr7cSxulJjyT3pMzi0b3zwEBB89EtlNsCQojV9lFKnkw2csR2KlB0yvEIZXkwGnlN+U0ksfRZSQLw2XnJefssOae5CmqhTcqg1HO7aThg3xdXveHhunizHoRJzu/2EoyWd4EWeA7DTPPire3w9tiYRdkDE/j6r+MU8nZ4SUrl2XmZICdCGrpN/nY1zLP9GY61OEzw0916Fv+lgSwzza9PAeid7cNpnAbdm78ZH90MF1sJcTGG55dBviUX2AfgCmhGb7gQb/TNFvB6SS7H8hUmXbmQ83/njQiu+eXEIPDHFQ5mhFu3VUxT5CFpGaEzF36BNv5m2Z2buZ9YFle/OIXG3X3311bYJek7tpGyymnnLJcdeVVNfGYsHaIOLkdW46UlR4wcoRyes1iBcCs5soptILTJw57iFUkkz8yFr/QAN7tTgLryk1O1AOxHbHdY1Jdf5KtZO8BowVcy8wKVpVa2Y4vWDp4mP8IYsgDf3R2IkzQEIz1T+Douvg8tlLR5Yspylamky9L9iABnHDNn8swCZrwA446Je0WI+OgPtPqK2mSDHTnemtX4OKY+VCnBA7+jJf721wBfoTwMYds1yIwTjqcWpinPrfh1rkD7NzH29SZq+7PnLGdm51Up02laCKX655Pa1KgX6V1HszHOMeG2MLisptKQqi+zEPP/9BQ0ZMG8ns+Zn4JxnRt2/UenuUJTc4lv8cjl+jRyzQCi48Msps7r8c/7vHLE5/wRMB35V1YYJek7sJAdOsBCv1qJscIzGtiYQKP9hHIPVE3Ls3lUkOShZ1YkzrBD9o9weAMe2BaBoCnwrHOhWP4JADT1TkPRPB9qx5UlNRwsOCtwaQTGnRGEBjJ1YgsPq2LpFhxNs57shMiK2ACkYkNHqaS4Ma59NqgFz60ub/Zc089ScRojoeb9Fb2o73wYz/zWVWL1AmsnV7g4WO6zd7w2a+Er8d/22XjGRH5CN7YPzKpapqZjzM69Y3gLpw2XoO0CQLOQK1zuNsm48DYCEkykKwBVVvZKfOo5PUJbHKpb4P75viho0sTHT5R80zzR4tA8YGXyUcaF6PD818j3BZvnKtPtuJDu5Nh22133U3v8OHlpS95adNgd3pXFtglqbuyUPq1m9KNzp4A7IOZ7EzScq4EQ4KaJmgish0SeNOLI9rdCMoJDsbLpS2JUnjcG3Nj3gxhDsNtRMsBrsMFNiq5EL0NuAQztyk4Jong0JaxJ8LQdDDD+bNyJsBZ5gQMg8twCRDoo1Ig2IN2ZMUONhW29QAMiBke+TfaiYoQlT1Da4bfwBN8hm8M1Rq4IAX8sP7YOdDmsulvHMkSfeFt3QmIKaEP/6IZuU02Y6Y+joJLUPY8jM1tSwFi78w12aJkSHCGnkonsMZrwA4I+DGu7msB3vi5jGiMXGEYNDZ3LmoDXzJa9sxt4cJLCQF7DzpN/4E4YLkyMUQdYxn7i5aTZvQq+iTztMPH/X0n3cZJcjpx5WsVJCyXgbvwwgt3r0BiHL7JcpekvklDCez5z3/+8pAHP6QwNME3goQr1T1OMslxLJd2uzgUztJw7RDTzqackODeacThxdAy+US+OC754eQq9dkIAs35J8lLN9FBfolpuhHf5yBKtu7srqSz1I0UBNlt/BttQUPTCUUVSGJ/1d28jofrroZfAjh6UEJrvxI4kpnqTYQ9aMDTEe5Dh257gpvkXlUCbSMpqn+DbterzwMDitwgaN7R202NjvWAGwsR6oxJm2vznDGo2ASmUMODumWJft12OhfNIaoFGCiZXxvzKvqWDwhSfIUmO0bfDVmwEfpHIMOTjIXXFoDIbPLZJdGGvMbvNLscGVPLGdqmFcGUwK6//npI7spv0gK7JPVNGkpgeoXJS77rJZvXtzMxWWVq1VQO3SbzhjPFke2kOLnaWNFmdScczfUNRw8MTsxqDUdViTObfgIEbcN3BlPTd4wU1pS8IqNghAs/17U7y6foykCRVX3jp2dX2YUHvwFakav0A4ZSug1SgYVHs6v4Gy6x3riiCD+hRhfBclR/Naxw7ksSneFUt81Dv5IXFkm75SIIN1vKjvrMdCUjcm7wD1364U290zEJ8WcB0M2GPaJv4YWv6UkE9IJO6n38PfZq1yfzETPWfIjObs/vqYk2B3ycaEQHvjk3ndAe82nTPswv4CwfO8PQsk7xL9PXjkq5LQvAbkPTQY7mC2rXn/EybsIreZXwcq+RcS26yB8fuuyyy5ZzHnOOae3+++YtsEtS37ytDHn55Zf7vX6q1ETVpOayWnY1dpqsUMupccR+T6g5uZ2HpBW5ykGpNxpyBuHoT8FiRLksMrMSBF/y4ER2uqxY7ZxJhpaZoCV+WanilOicLici4+R7VrIHDjqWqBE6BfYyTLUlOVsZYcUAKrr9FEC2fIC3HrKlhR24kOpSlAxpFJ7t0YF0Hv40z3jIUv3iHf7qk1zIJhhsM/Ob6UKPkv7OzzoCkNJw6D/19epMj3rBrHmkmoZJx9gCXzJkuNROsMbuZQNoZj7Z3pl/PcnZXkkAxs0DRea/J8ENmwIn3uYfXj0RWdbsmLqc2FRlySqtGw3aS+/uf4KNv8PfcJmnfQ6deMKJyw3X37DadHf2TVtgl6S+aVMNQE3+V7ziFZuBLclCEHI6ApEThyZ8Jj0OaedoTme8rLaAKbHaqk10SUodRw6CUw5nyr2dJA07JsGYoCJHSrKUIyJTOS7O2HZmhucyZPKReEMHmVRKVrUTYHROvXTrJwJVkIXvPiVBwzZttilStE1JA7rAoSd1xmwj2HQZCDwgZFxnurNc9M/8IEM585fhhDvTE7zHC9manqbFXKN/Lmc9IkDJ2eDV5XYPYpICl8HQn3s3Q7A98hbdyFkyZgFCXfbBBvB02egLZj4EozHTUT7QaLkjcws4w7KIQA/8T/qjL76cqyNqNw98KLyhC//OkzmtB6/0irXdcfctsEtSd99myxMueMJy6VMv3RNQTSorK81zBzy+h6SAk8ktOPrsmDjZWJYNJ0mAEGxNfgKwaLljFHYr2kbTpmxxOheBs3MncUkWBT4fcVrOnRS4EYwuIsTRg02RGP0OMgl6Vi0r4xF8cnOc/tADZyU/0pJZtgcN6Kcs+SPbCDXrpS8HHoJuC8QOIrkMBC2VkqOriVyUwMKHOiVwlMhPnYDseZDxB1dls/BozriA32E3zwcgcm2Fn2gJRuODjTbpTUmR8ZrGesaBLyVz2LykX5KW9HdbZPI4inbmuvD0gU7hM48FOMsSWpIJPORDx+5/aoOP4ZqfmbsWZmpT0pK8kj18S97wmnkK7swzz1yuveZaRNiVd9MCuxfM3k2DAf7yl798+Y//539c7rjjDjfhDHoRqgKQ3vu3MfHjmMtxeelsvyyYnQc/6yE8O06+j6EXuIoegUS81Gb6XO5LULX7qJ8dTy5lILd8y0dLpqIrmY1Df5Kj28PLjhoClo/2yG980W3t8CrcBJQoswaYBB0CjuBFj6CEPmFveUVb9vYBvgi0t8mPzgS9bgv0LHQaBoZ0qBcFq2mCm+XS29kHWCnouuy09aB5ogus+Q+jbdIJHnQdwAVn9uocBB08NS5NLssMv5m2b/8VccRY7axUkfEw78DDX/OEw/OzLUgkktqwmfBLfmiSdATXZDPdiCVe1qcnkYbf9StZREs6NxrFO7ZSXXyMHzjw3Z6khPzuy4LJokrmLHRKduksvMOHl+9+2Xf7zTXQ3JV3zwK7ndTds1dBa+t+7bXXlvPVBM4kZ4Wsdv15ssf5aHO7VmY9eIoDTkh7c3I5qj52/HgeTmfUOIZ5gB96dniRT0IbrIZsJpXE4PYpqKhNB7wsQ9ri6xVcun44bV8xm39wJRNyDbWiX1auwFLCskrZW7Cj2BgPy2GpJMUYB7clELpN9lKACYHBPcnRzQOX/uKbk1Au/KKP/ZAvfOiHjgPZPvwJcsIp/gq4STTQcJ8r646j7Br+qsPb9DKWtEGLuaU6cJxTr7GPfVb+IzCrvkG37YCrXXJlccP4y5Y+KEhcaYe/YWIH08sY2yfY7cj+JI5clhOs7dDoGT/2R3e3Zfx03u3NeLs9cmIP9+USoXiLl666PP3pTx967f6/RxbYJal7ZLaB9KIXvqjeYkwQKHLKI1lNuq05pSd4ggR9wtcffqoSJ/N5Ogj2OIkdg4Co+JWdVaeL88uZLGdoiYbahAP/ki0ObdAEGXiVDAn8IbfKDvMEOvNhZ9ecf+avuv9aQhEp+Fa/4PiAQ7JxDG9RXHZ3nLGma/BMu0VtcnY7iB/HBm94inDoIA/wlMhe4zLB0w79Df5l2EHNMOgJHcu4JmD4IpfqksGBVGbpCSTqqQ/+8PA8yfyAhuh0+czLJhh28HxN8qi+2Ep16Qof04x9e7v6dcBf8m7IJ/2xP7SxRZKSkwr+FxjsbP2hIbtwJUJWEmzrU912k3q0J6Ex3oJBVsFATzqccPwJy/f+Z99rfXb/3XML7JLUPbfdcvzxxy833nijKXgyE+w04bOiIygYqDucJr3+8ilnwPFmp44jygnshC04wFs89nNg9xGsWtLBwTp/tdnZHLzGTk96EDAEKz7WDedGE4JMnBrZ0NN2MKkRjJC38zcvAbYdJPKLDvpDq5fql/wkUvrgM9fndvMeog2NpnFCD+MRFEU09tnojy1KJu1m+ISu5NRfHaFDHfmE1w/oqG0MRVoyf8ADhzp0qt7mm1i4nXli2mOeMj7Q2yiZixZm2MLzygRlmjFXUEG0mHfwND3sTnII/4KNT5hN5p/nglk2+4hd8z/xkwyiw4FMRTu604+se8YHm7SEZttkXeR5F95XX311LWKL7u7kbltgl6Tutsk2Ec5//PnLFVdcUU7H5C/nyaUGnEFBQAdO40TVAkW1E2zwlu6wCo7OVeNFsnaMRpdAIxjoFX+3rKvGOfhsBC/DWtghc1s1WofICG0DRTd0hJ7VaIEAvQfhBLLouIHjKDao+ZTgkHZgpac+/bDuSQIz3DZ4c+l2d2wNXZGO/KLFQRCDvkVoeIzNfv3m2eQGzrqsbMy7ywcf82cH3uETNE0vCwado0NjaVXML4uCgslY2gLWecUfVmlfvYjOyFjycZmxJYnSUbY2s5EcwaXf9fRbSO2w8qSd563kS0IwTpsDptsWOcw3tw/CtdAybZIMDxNlQQFf6GuuSwYSk9o9xt3Gy7I84pGPWK65+hrQd+W3YIFdkvoWjAeqbozWmyi0S+GJpQRdwZVTNcekTf12Pq2os9siweCwOBc4tHtnhSAqCRYJqkVvqm/QUQBpMptGAhrn4uejCkk0gpZphb4TVpLoEGfAIf8gMnZJ7m/2EI/SJwl2kFVSHYEMubtcJVvs3evFj5PIKTr6IJ2DT1tpAy4+Q80BOePNehWd4IFf9KYTy9ru2Uzd6864BXnBCA89JRNHb7fEJBcA2m6k03EQ7zvDwKt9tfVohB/8Ia320t9mkxFyYMeMt+3YLv9JVuH2A12G5dd+4brPxs0l7tiApGUZw174XBkIitkw10TL/pdkb9mGA5qP5LKu8U3huU2JSR/ZmEVB6q951WuWE07YPZfWx/Oenu+S1D21XMPTe/1edeOrNgN9+u1MbQeiSY3Te6JnUtuJ+r2hBAeRAUfnhcPKLV5nPhMsvO1ECWzCN40EOffJx9o9I3Ns/R1f5x0f+Wh3cBiN1tPiJcHg0DN+VBDWCD4Tb/irv+PaLmpUQpM9sJlNvNpZ+PNfXxSIP4FphrPMAqggq4C1PoSA7OBZiYyD2zx6HX9TFuC38e+6rvz34mNXZKAcYgs+cyj2E13+4O8gWwuDlUf150S0vaDB1tMORDyli+BmmUXCsmXuio5hQlt41jk+YRpGskENu6GrZICmxlh1ycMOKnRshzYHsCslslruLNhsn34ZNnxoNy+zGpffVYeeftrnvPPOi1a74lu1wC5JfasWDP7FF1+86G0UdkI7zOa9hu64OJ/a7EC5ZKFJrjZgu/OIDXXhkNSMTyA00BAIOQaLLCnlwAm2hsKZcWB3qmdEnpKTFS/9oYGcNKskqOOwqteh0wQ14epATsoN2C3JAzzBmf9gWnzhr6CB/EXT6g8I2uDr4NNW8m7PvRn4GFM6drm27ABE++7wh7dKDsuOvRinpqXN5+mzJpSuL3qV+TNmrvchYexT0l/4EajsKgANXcZR1eLbxl9tTmYGGESgUbiMR3hLf49vo8l4b/DQAEgE5iWyqzF6Gj56jnFLBbkDK57qdzWJ1XVwaes8wls4xk+ylKyPePgjluuv272fzwa9l/7b7UfvJUOKzCtf8crlr//vv16+8vdfsRfbUdq9IxKL2vXRpNZ3o2oXo2R14JC/+3PcgbF+gIaCnvGPG5eohu+vTx/xfaFBeXgYDi88BQzwJSt1f/8qziZ45DJs6vFhB4Dik0BheH+PK0lHL07PrszBSKKoKwHMMiU4SQ5greeW9hqeBI2q50T8fRB8Glz1CYD2wMEP/vR3nI3zCoyD3aHUC+9AGMBngPk7YzolAcFvg3/D2eCpOXI4djU/Afb6YCJaM92eCDb4T/g1Hugj4CbP4DCSLucDZACJt/mze5rGkH7jNB4O7v0BiQR6vgdVPJKwTKcJJjuprZqSyFV3O/VBaCQi9MrlVXV5znN1IDJAA557SlFriyCPWRaO3/fa7/M7PkV7d9w7FtjtpO4dO5qKLvt9/2u/306Co6gDh1Qbq0sHhwTucjglNAX42THjXOUMRKDgrypkVa2E1oIRsphPcy7huQ8C2SHY8eHJZQy7eQJD4EVv5aPG9RFj8zKhwYO6+Pkv9GBNKXqmKf7ST/ISPABKKZqDRUoVfcUbGgaDr2hFN5FBron0qM70hkgdfS8aPNOzIU/srTYO60BlS9nxR0weEgNqfHZUpc2gb8hujy38RUc8GEdKt4te5iz8qkTPzBl0Qt4h5Tpfqs7Ok7kGfxY2q2k8TvYdLN5waEJ+1z20IRD5kEv9kgF6zDHkdZ0FTPS2rsEDDnryU7tqEqXa9VaJxz72sWWi3cm9Y4Fdkrp37FhUzj///PV3p3IZTw7i5JPVHRPeSHKCJAIlMJKYYHRu55Ij4ECs+hR8hucNMgnkBJmeGO1YcXCChZDMI/cn4GPYJFbzD1/Bi7b66y8Jb4OOpRHxplduSA9xI3foWV9oJjgUfSFMR/UJxzpLnrEQkM4cG3ACaIf7bL2siJsed4YnEtU/Jc85mRZcdGvsN05nuI16k6uQWvAVLAd4FXwbbocDHrh5npgO4yAajAHzL33Cm3HL/sjYZDCZtENSsphGuw/E/NS80B9yClY+1HmKDvJBx/CNrulhJ5Kc8PqcC3/7IT6HDYQbufsCcsi3JmElJ325f3fc+xbYJal736bLS17ykuXcc8415XIGJrta8wQgDqcmnBF4t7Vr7nKKcm6cMzGKwDJIDzcvWAJrnE7tDqjNcd2m/whEbWVNc8eBHwHCeASmOSi3dssXO3Q9kVtlP2SToc1YActe8xETVDN0VeoAH4CSfZKz8Apj2KPaJ/iiF/g99eg9t2+jZxmnoFm2DQHmyqyPxqf/ib4O44/TQSFwosMfsGGxFuBpPuRcsLZ/AjzzdUXasogJMvoJtvRo9OCh/k5XScH2kjYNHttY/kkewzN/o7PhIuge3RsMcL3s5/ZBmQTfCc2TTz55ef3rXj9eXZa2XXHvWWCXpO49WxYlfcn3da9/nd/XZafLxK5JjlfGwTTp/YdTZwcm+ApKgbWTC87BY8XDuZVM3C2nDr6SSE8y5fxyNi4VSQYu7SUg4NB1/4UdVnZG4ml5sotDVuO1XaEMg45Rca07Dkbmxl/wpi0ZEyhFRzqhF8FPsDokD3zUJ3zjisScZBKcjBgZOj3zz2P5xmUktDtoOwSfZ8dh/LmfsaUdOsgT/YybYGx+nUf0k6xdD85VctDm7SW8YgvZg/noOTL+M6rxJvtbt8mOHluebgx9xql4I2fmBeOnfvHfmH/Axg5Fv9sC/TKOyM4Yq+SwLJHZ8qivXcEY1bH46XKDjw59jnEuGPWbf8ZPfTd+743Lwx72MEjsynvZArskdS8bFHIHH3ZwedWrXlVBxZMbZyEAxcmF0ye/6r600NqBAW7wGVsfksVokw/lIYvc37Jj5pq/8OVYe+jHzwliBBPh+u8uZBFdBbUObx5r/LCOBKFO0zpZ6ZXXqGZrp0qTw3pSD33xFm0Oy+8t3mixfD3xBZB28ChnfPiTTICjJFlR36+c+TnmEYT3Q1J7S7TQmINz19+ReaxAavxMhuQYXqJReG3npG7GT7aAJ3YwehsD6HT7CN94STjC0dzTn+lDN/MVmuLHgY7QUbvOkQNY0VS7685LIxlSNz6JJYsXaG6UGYsZr+QJDeg959nPWZ72tKfRvSvvAwvsnu67D4wKyadd9rTlk5/85PKxj31sRJlD403mekKOACBYOaLrcUA7Jk/J6dJge+JPziMH6YfqPKVn3NyjEc0KFHJgJao8bQgNO2Nigh0vD0NYpgQL09fr2xO4LIOjprcvlqeeRgR/lrHpaNQ8DUcw0FNdnKMbuhCzsJH6kV99OheuPsYxAFSmMoHYbzi/M7gJjSoyFP/qGCf7tTuoCmSNv2C63INH8g0iuqnUgW3Qd792mEAfuBChu+wJHB2VwNqU63NK/IUjuvpQLzrooeCeOaA+ferQfF3ad8/SYRpJzgXb+/CXzG3Thbbz2EhmyFI8Q9PyBt4LrNC2zvEhxPQiBNqZQ2efffbyyle+chZtV7+XLbBLUveyQWdyr3j5K5abbrppueWWWyoQ6NcTnHja7oYk4yCIg+VpPwcF7RSOO1SPrNvxRs7RknelrVVkr0ugJCbLBu20y/kED387ZZzQIJFRjotsvb2cmCSk2MOOkYSV0vzVp7p+CkNOn2TlJAfuBC88Ag1BXgHGB7EuPEdjgjgViVQ/6bEMnuumy1BFLzjIRXsPcI3svqczPHSwlx+1bnpV/0SRdvQvuqV+DIAdWgITKeA7HbXN9OiHPf13We98WZggkuqtX+c8Ym65kizgoX7JQV+dZz4iE6X1C0+1Gc/Tb/1SMPyNQ+KJ3dWmea3SvEQjf6rrM4+T6AlG96He9KY37R43r8G77052l/vuO9uasl6N8uY3vXk57bTTBqcEaTuD3WpcM/dlEJ60i0xcQlIfCWI41bhXNS5xOBKYTH3AAAAgAElEQVRBaZRZWYoMDm8XjkM7idnb1suKOCtOatxcGlSbHBYHFazlzWWbguVeBXymRCI6DhouElQUxOL48DbcEL7u/xSpFkgKrt+QL0uIQA6Sbg+Y9KUc0qxBCjmt65Z7W7SXzNxzinxFftYP+dJOMJz5F13otaRkWC5vbqFv2UuAcWKcjEvvgv8efbBz9AJnvG1jffhC7Q7m09N+tHe9TKONgfo4GEvrzT3OJgNwkhNdyi8Yf8mqz6Rnt2Wfx2pHf2BEX0fZQ3bWPM8iyHDL4eW1r3ntctbBsxBrV96HFtglqfvQuJDWb0+97nWvG6s07tsw6QkC7HZawBb+7DxyKvtgVp3A4O91WUIOrsYkBJdZOcoB7ayN/sDfvOxo2sPthxwCSrC0btEBOHWXc3PzOvjVTtCdgyvtJrzqnbBTiUzdtkHoBrwK7FWlFV/vhUgO9XEAZ/3VLP0Ymw63D7+i0+1EcM0YEDjhtclf8qwPeBR/6ME386LkFOOMrcc5gnQeG+eaZ00u5GZcoIu995TgDragF03ha1ywr3jp3PNsmheWt42/cdBzix5qQnbR08c05nFSPclb8LZP5B4LuiGTz4fAG/KKD/LiRyhKXXSvftHVy1Of+lS6duV9bIFdkrqPDQz5C5944XLDDTeMHYgCZZKVd0hyQlZsccgKHiKA8/FkW0s2dsas/OSV0DNfgliCLbsxHB5cgrKe4ut9kmGmY2edAp5x0oaTV9ALzRFaRhBzUEr7YLAGIfijP/TcrtAUPjN92uEz05Xu++rfguBMFzq0Ixd15KVOkql6gvHcXnjpqDrBW3qyoEmQB6ZKMQG+2blk1knn3/SEBrBVB16k+VK42jrulvHHLra/LhGHDmNt+yu5RC/x89EXZ4xt4+UxY6ek8W+7+5I5drC9BlX/b9jsvKBTMNFPgKajRVUevpDMgwDFuju78MILl+teet3o2P1/v1hgd0/qfjHzYKIfSfzMLZ9Z/sP//h+8gtMrkeQYdmDdR8ruQ3X/lDxJ5tDhRfds5EyKaQ7czblEvZwwl/qKrqDbU1Y84CBHFB3x1P0h7tl0HuYTGeBp/pHV95V0T0nxxnEpgSeySS7roXoSKHTgY9xJfuvj4L358+fgqt8raZ20w22rCO7pdmmgw5atYV+4XHqiHxngv6fOa4yiGP3oCUvwbQebb2xRqUf9Vc6+g12J2O6qQg8+RafB0iaZ5kC8gmU802A4J5TMFXYxg6mhincb95m+eWv6MheTpNSuT9mp0RAsux71dz5hHCnVNxILOoq/zo2XBK4200wfsJ2W+HFYsoy/2g4ePLi84fVvKF8DblfetxbYJan71r57qL/61a9evvClLyw333xzJSoByXkUh7zSU8A/buyKytHkyHpvn3ZcBw75QQec2E8LJqrZsZyoRFUrwDVBKIDpRjABwcGhJRyR6I7rfqJlkqMdXUlNeElQHQ7aQtM5gQE90JVgSt39CWBqK7YJ+sgGL/iUvOKnhzHyIIZpxJ6StQ7gIgB06O/03JYEjLzirwM86ZeGUU7/c+OdZvD28AlAtYNAmeRb/VGpB1WBoj9yStx+XuSSJKhLLtH2pwV302Q4Mn8E1+E3bMMiYZJ3pmuZmmzwtryRY/BO0rRzjMvJlhlclcCLp+YwVyk0/9p33YSn8RJ8jRv4zR6ml8RmGfKgxFvf8tbl1FNPNfvdf/efBXaX++4/W5vTiSeeuGiyP/jMB1egs9P4Ut7YKeHQOB+OVQkslybU7gAs52x/w8nELqvP1kdAsTB2fHvpcGZdbnGUiFHiwKrhuOmpYEYd/pa10zDypnzI4EAnSu3yJXQo4UtpflsCCzRlI9upBGtBGlmSZIp/drAVuIATHxFu/IRjPIKYbJiEYTTa4Y/tqVOCl37x3uAfOPSWHL2fdsghQ+nf+ebcOGPkokUS0xb7W2/G3Zfhci9volX8dRJ7bcgZfurD3gLVuQ+vonI5DXvT33QQTd27M16DG0Qyv5SE5EdZOJS+4pEFGG3QEeygvX75Xbrbrw6sSfGNb3jj7ld2y9j378kuSd2/9jY3Jai3vfVt/lE0OY2OCgpZBRKUesC1g9GvYNiu4XfHND2CJQFWUSIrSZzS+G7tUXZNSDi0ZRzoGwG72juPBBbjNhmlD20EBu8CQpegZZgGa7zI3vWCBjSxl9UxYIKmg+CmTg5kfKk08oq/Pp2eaI5/KL/5YAj9hsHeEWAbHcFtyN0uJe3hn6AMHeFaLfjE5mE3dtjs6qR64GqsmWetXX3iC+1N+ut4eQwY4+CbfpuL6LWNFrKAo3JNJlpIrYfmZMmcHsGP0/ZgRhYj0BYF4QluYxxjY3wFWpZXl/YCjwSCU5vkM86hw8v3vPJ7Ft2L2h1HxgK7JHVk7L48+tGPXl7/+tePdWYPpMMbx24A720BqZzSsWV1aKkhcPrXIJCVfmhtBKVcGrHjBhdz0Fb1rOShX+0EP3EPD8EQtBzgeh/ngS04gm8UKT5WatXL7bmH4UuO4AE3LLqXfwR2YkH4bq9pJ1P8s6rf0COBzcEw/Kx7dLIKk1yN5cYp+lPS6SkhetlxIU/JEcDePkw7IIqeh6ULxkQZZeG3BY9I8xCNzgn6Orf9sqbB/hYl9uechQB1l8E3DTVkXjsZtJ0i/CQbB3Kio3c6IhEY6cu5ys7fuIwTOBrDXF7GV9DNFswcfsELXrA873nPQ4xdeQQssEtSR8DosHzKk5/i36CyU+FkrOLkVCQAnK5fxmgrPjmZYBU77JC+JzVWyKbBCr7dFLZTZ5UpecBzexzaTpsgx6oS2ffQTTwB33CsUhOMJKeTpPgRlBLckAd88w4csOojGRiur+o5zwobOErBF37TF32Aww5VzzjM+kOPdsnY5aQO/Qqa0dd4bedT/NAj9DbaM+ZqQ07kqLboLztja/UBN+N5HLFHdjEbdooc4G3IMy1GNAGFC03mgEq1yQYdH9u4P0nSdpMNDLjqSbtgpRfyqB26tFsG4WchB6yaOEce+LgvttPY6NBj5i//7pf7fPffkbPA7sGJI2d7c37+dz5/+bu/+7vlj/7oj4ZjHljqST6t9BzYufGfhOEVoL1qXQ2mahpyUn5MUc6og5Wn+hy8+hU+weiBAj+8MZIbZrETZ9WpNtEzLZF1VhwlfIDhDRa0d/5dHgKJ5C96MM9Obw98dDIvIwp1KIR8PfhADnj1dXj3xx60g+OA1W0VfvTvKYe5hy6xV4fBHmqzyoFH3uKf9vnBi018TwiTB7/3w7e39fNt/RJKMgBXJXojL2OQ+lZa1nHIKPmQUaT6ObgqzXsAuFnz1QdznwQ1BB1XHJqd5S+SWfPNyYqFmPCTVEXP0qBD8NWPvueee+7y+u9/ffnNEGL3/5GwwC5JHQmrTzxfdsPLlq985SvLn//5nzu58MokJxS9zufwMl5b1Jy7nFmOrcsWdkYDlIPW4995t19PLgRDgoCejHPCOLAZwHk03fASJY6tUvTMO0GfNqlXdJM8UBm+1KFn3qJJshHNPEUIrErgFWQECzzBnDpwBETaRUPnFSQFYMKVpUY17YYlMTf+oNmmak8wrDoBMOSrvdHVKXJDD3PtsZ+nwRjfCOwnN4tudh/oif4E42pv/AUj/sBG8VEg/2A2MmrTfwOnjXeBxx4znNgzdubfkpBwS54216EJ7oynuj9tDEhW2NG4mV9qQy7jJnnpXHY6eNZBP9ykh5x2x5G3wC5JHfkxcKDXz05/7WtfW/76r/96OFB2NhJPDrixo4rMClDq0+EglMs6fhR7uK0Tj2ko6CTJCNbwSXCcF520m3B2UXJskgY8VRpXAYVHvwnKLdmYbnsHYOfD97bMK/8RQJBXzfDcgG98nWQbHPQsYxKw6UzBHLjarE7BGb6U3VbQg8bWesZnLYaBTC+2ulN85GnB3XzQtdNogb1sCHByMMlU40VQRrYuB+fQoaS9xgb+KbETcHvq2a10/oIpONEJLdna7ZnXpikdnUxUtkVL6FouLh22pARNkhf6mLMJDR8644wzlne9413Lgx70IFTYlUfYArt7Ukd4AGCv36DSO/4e85jHuMnOlGvkOBgOteFoctQ4JQ6qfuFQ2tnlxO0NAnbSFhBEW4mo/tr3S9RWMoSOhUzwqP4EDdGGDvpRlywlDwErNK1HAhY0VOpj/tEJvdzDfYQJD37IXXV2UuGNfObT5ZnOi397ZBkZRXvGL36xMf3QYcyGdu1JOvhOepW9p6cS4WP6sgH4lDEAcHv0TT94wFHS3vGYf0K1/AryXBLNHBAM42Q45nIWQKIb1jW2nZfO4SNZDJvxH3AjQYk/fGo+RHfJDB/gVHIUv+xSTzn5lOWd73jnoteY7Y6jxwK7JHX0jIXfrPyOt7/D38eYA7nFTADQuRwXJ1NZjoxjtmBgR027Hd9RYygOLslDXTrnsFPHrzs/B4Tm8AQUw/vK4Xop0LRCF7ii3wIKcJC1DSJr8W7JCDjhOegrEAa+6CdwG5ak2h4ggS7wc4meBTcnnSDsG9SbvKIBHHyKLg1zOfHbTx7Ph+hvG0CHORM6xb+P6YYhZUyQRwk9ZHW90439+9zyZch1GhVBwehPh+iUPKMBa7nfNCK3uzVX+LQ5r7Y7Dt2x4Q9esPW55Zy4fm0DXTxdDh1eTjrxpOXtb3/7op/f2B1HlwV2SeroGg9fZnjXO99VqzmcuDs3IrtPOx572mjF+YAXjNqgY6gEGOOpgeDdYKFTK/7u8EJJXf0OagSktJuvgiZwBJUEJ+FsJMOGh8zGhUaCE7pDd0Mv5BJs6Nk0TQbLGhkc8NKnIAetPfy3BH/jio/6skMlqXa65keAhDlyspto9kcG5J/rG/o3PbHlNjwPMfaAgBttiI3xh9+G3fpTf8E3n/An6bir2dq2aTKKdh2Mf5LQeLv6mEvGCx3hdHtaz9hLtMQb+yOz2tUGP+sUuEpeAs7lb1/FePObl/POO6/E250cPRbYJamjZyxKkgc/+MHLu9/17uXMM88cgTxJRQBOPkkmDoot+NjfFfjaTku+6CDCTia4cnxo2ZnTr3YOBaKNG/PiRX+DF1xr9jnBkoBjmtFDfQQOy9B2NqYTEUw3whS9ri98G13wzbd9MbR0ImgmuViOdjmp8Bsf4UrOLkPBjRBafdUe/Jk+NGinBI9yWDp2bfqBX/bch7/6BVv0McDUXvb35GlAJrDWRUuy3Rn/jgJcTxZQk27IpXLMqbHKqfnl/LnqDzw6kawsV2DBNUySksetPVBR8xG/WBa/j08vgN4dR6cFdknq6ByX5WEPe9jyA+/+geWM088YYagFzQrACu5ZDcqJdRAc5gTmYNACDcFQJbDAmEaCH8FBtP2gBjsbBUDxT0Ih2MG/m1XBA5rVvuZC04UP+JS0I2+1J2lAj3ZK2oVX/ElqLahJd+uPjLEzdPbyV7Ja790hF3Dg0U7Z23VOOyX9lHM7+tBve7fkKv70qdQhvTjog26VAaB/LgfddZzpd/CPHrbfZDf4uswYmKcaMueqzqJqHoPsYCUDOOarxUcuGyKPk2FbSIiN56vkCiPrMgjZVurXC2Of8pSnbIi7qxxdFtjzdN+tt966vPxlL9u9SPEoGadrrr12ueWzB5avfvWrdizFnf5G9O7o8mQ5r2Hyc++lhlaO+Rl6OTbfo5LjjjCd//WYG0ElgQ5nL1oJ8iMIKgGNHgUDnix04IpwOjcfPY2YR9zdnwDCU4OmkrhKYEE/6oOnBRvBh2RHPI7sBRcdeNTbfHkqMcFRfK1jf/wexk1p2a3iftO5gdQj5Z2/+rv8tlMImaYFGFQsHwZteB6T1m7oNk7FA3sIN0+3qc/zAj0bneI/2I+EnXGhz+A8vRl7os+ekkfPm/0MozwjQhqnJuNWvTQFsxiyXsJrOBorJ6voIfroutHeE5SSGkldb+c/7ji/8eWSp14SzXfF0WqBPUnqX/7szy4/8sEPLu/9wR9cLr1kN4BHeuBOe9CDln/8xj8uP/dzP+cv/ZKEHFR1L0Tfo4pTy5HVbsdXIM5rX6SD36CuDuUwOfkyvvCLfjwSzHerihZJowUEP+5NUvCz2xWxB3+IpnQAyTPeDlQCF34esLD8oV+oIWl9EqwVwB1oEigLVicNvicI81N/5CUpb+AmWW3Dg7/s5fN2W8Vku15ikzr04U+76m7DfgEETlXDRCFkIhCTFNQuuJkudaN7uCNw0999E/9uV3gJDnrIp+TRD+SZ24Hp7aJViUL8GynTUS7KPEAe9LBMU+ICViX94lt8xKInzST144873j/9/uQnPRkxd+VRbIE9SeryK65Yfv3DH17e/ta3Lu//oR9arrv++qNY/GNDtNOX05f3vfd9y8//ws8vn//859dVeZIQgUzWkHMff+B4rzSVmLRidAAguB6neL3+5IeTV3ZWwhcsgQl67HTcR7QHlp/SyFCYl/oSbO7szRPedWn30r60Cx4ySB/62YWZVQLcRlvjO9OpujPi0DMibxTITyPBck9SIMIixz51xgb+M13qBacRaAl7vx2g5LSsE39w3dt2UoZNcndfD94SotFRv/VlZ46QKpPcCP5r1yAQMpUc6Ecu69len2Q+0RcYlyFUOyOtvQS3ZZel9vqgV1sMSFZon3zSyf6i7gUXXIBou/Iot8DWe1KPfexjl9/6nd9ZfvmXf3n5pV/8xaNchWNDPD1M8d73vHfR2OC4cjw/ldbvz2Q1KqfVP8ECL0vJYd023cPAiRWU9WfHV1DI6tNWhnbaZ/rQ6CPS+UPTcKEFfXA7TLURuLs+hKX2cIRxgY0Q1qfdq7BugSl4CZEEt4e/upre2McoXZ4ERfCrv92/mmURLHDgVRn96B8CruNJ+x77drwtOln/Jit0Kvmkr+BCryeBnqBW/koiw1am2e3f5hP2M41mV/Smn9I2anqIX2+j7kSkKwvTztbzPfdrT3vQab7Pu0tQGZwHSLE1SUn2hzzkIctHfvM3/aqe//wnf9KB7QGi07etmPoWvB6m0GUKgggrUSel3HuQ41Z7VtMEAQeb3qZVJomLByF68OgB3VFomJegNRuboEX7fnAOiqyO8xCGcOej5GZlHADa98BPSasCZg+gIycZFToEuz30COg9+Df7FPyUzKBbSQD+QdD4eIxIApN+4EGH8YYf7dTRk2DtdufAMQLQU6kWDsaHOQBegUx6FV7kdVLQ7oodVp4oFJxklI5Fy41JZCEkGB1OSm3+gYeeko+DNtsE+4mJdmh8D8ts13tV3/Ed37G8/a1vX8455xzI7MoHiAX2TVKS/6STTlo+9HM/N75k+ra3Lf/wD//wAFHr21dMjclb3vKW5bnPfu66Q+ISiNSOc9rptYJNAsKx5cs6r/44Nxazk2flCU4vCy/JrfCyWnZdMhB0pyBHEKlgannXex8OPCSGttMQXWjOpVQouqq0Q7AzTXRQafCGQt82HoLd0x5e1U4y26cd+sh7l/yhN42b6Ignh85Fs5JOs2HJRlsufxk/4wMd6M44yIn81W+jrDt004msOgeuziVhn39tnijhYRfzyaKly4SOLvP9NPPIfIQf80tweovLd734u5Z3veMdy+c+9zlU3ZUPEAvcaZKSDpo4P/4TP7E8/8orl9e86lXLl7/85QeIat++Yuo+z4033ri87GUvs5J2SAJWgo7aelAVYDlwgr9X8tNOyitjBf1cpiI4gau6V7mZG24nUCUAqeogQgC6k6GoYDIF3eIfXAeq0BdPDuQiOCOv+FuGyFbw1LETgRtZq11JYN3ZwQc5ih74SQ/b+HvnouHImBgmBNAT+uBvrTfZGQPgtuq/JQkX3H780w7dWU/X2wMVFkk24JOxEX7Zn7kX+dXHTgn9KUXHC605kUKDcWryi54Oyxx80zt0aLnkkkuW9/zAe5ZnPvOZjmPf99rXLn/1n/5TsHfFA8ECd5mkUOKNb3rT8p73vc+J6lOf+hTNu/IIWuBFL3zR8qY3vsm/8DvESGBogbN2VgTtOHQFheb0BJaeYAgAc5sDAoGoX4pJIpnNInz9ccx1Ei2lYo1jGrokmYIPf8vcgjHtwJlOuwxKfYaDDu0y0/jbXPnPcpUek7wb/FvShz72hx51+gn60HF7s7Pg1db5e9HRxhNclR1OPKseoOJLcmhJp/pIBv3LuBpX7O8hGzvX4p1dFbJCy/ry+2JJ4CxYag6EnnG1aGqXsXVuWpkX0IWGdLzmmmvsH7r6oON53/mdy4c+9KHl3e9+9/Kxf/fvSsTdydFtgW86SUmNa6+9dvnpn/mZ5W1vecvyZ3/2Z0e3ZseIdPphtvf/4Ps3XqNkh5WXtgChNh0OTuxa1JTLg+XkLTgp6BV8a++woumA6og+dgvwKjgFTgnT7xlkfIBJtQqCdO+Hj+mTFKIniMDvxR8ICo5+z9ukj/GHiSA1mgj64afG4hGb9jYHX9mXT8dvuBtMtlXCz/bfchlvqL0K3GWyfSxUkzXySD7JVkf4bLQF1zyQP7IbNThFBnIkm+DYBpxnfmAf05Yk0G+XiGlT6WTU4OhDftUtLnyWw36i9XXf/7rl+uuurwcpgL/o4ouX3/jwh5f/4p/9s+X3fu/3aN6VR7EFDhxmlO+GkDfddJMfUf/B979/uf6GG+4G5g70vrKAfubjO5/73OWqq19kJ/Vlu1yS07nr+W6KH00/kPVJbngDry8Kcw6OSn/y5JTqCkC9fWtdWUlHe+Fsr4/O6X/Bik8Cn2TVIf4mR0AMmmXo3wfjN65aAoF/52QeSbBun/gV//l7T+mwPEOwQRb86emyznPbeSUH9Eqw3sbfsIGr85gYeHio367d5CocgKakafiJnnFif0KFyqIl+CyGGtnBO4uiuV2JSvZTCa4ptgd63CdE9CUJNd6WI+MM/EMe/JDlzW9+83LOY+78AYn/76tfXd72trctV1111fLuH/iBLuLu/AhZ4Ibrr19+67d/e8/PpNytnRSy6zHo3/43/2b5lV/5leUXfv7nad6VR9ACevJPTzDJ6XDeuSyH3/I0n/oUODZwFIpy+YcVvVQUjIN0CyBzvXhlBQ2egoloqiSw7DFb6Lpd57lcJrz5ILjRjvy9jixqo5/SfZ1s+HV8wZa86R9heuxWRYN60Q0B6pTQodyXv4L/vLvo+ocn+Hv4z3oMIUv/4o+id1Zi/yQKg2Izyn30neXSPJIolNil9AgP5hNyekc175pUbza64PwLlg/88AfuMkFJ1DPOPHP59d/4jeX/+Mu/XH7yx398yHNnNtj1HTEL3KMkJWn1vZ0Pf+Qjy198/OO7QT5iwzcxPnBg0a/8vvENb1z0q6IOEHH6nmSERXBQqcP9uQxInwOJYP39E2MNOO4HtOANTpW5bzGw1ifsaqEeuQp+nzpBykELOfvlry33UIzT7oHJDtCxsk3/ub6fPMBBxwkzwVttBFn6u707TeAotwVxw0/3Woo/9xZFYAv/zsvnpM8sDKDT4dSmOqXOkd/n6Be4MS8Ev9oVPUp/FiEDrOwP3Db+woUf/K1mS87mLdXbvNb5NS+6ZtGvB5x++umoeJelfORf/qt/tZxy6qnLO97+9t3Ty3dpsSMDcI+TlMTVDcmf/dCH/J4/vaHi61//+pHRYsd1wwKXXnrp8sEPfnB51NmPKmcWgANAD3IEfQUhA6zO70trwRl4ClzrPQSCEcGWOsGDdui6bn65DNUuIQmnDnYI6ueyXwtKCnIzTdWVNPynfoGwE6FOsGzJS3jIPYgKdXz21CWj/xybDSVc89qSLDb4Q6zZEz5lrwbTT2c46lar2Q061Q+R6O1qdjAjyQwA4VmPbfBqK3OvY+/mmKP0v+PQcuiO1R60l1wsQhgn6q3UQgT4Ekf9EUJy0q9Sx2mnnra89a1vXa6//npf5gbvmy01x/T0sh6q+L7XvMavHvtmcXdw948FvqUkJRE1yP/0J35iecFVVy2vffWrly996Uv3j+Q7LndqgbMOnrX80Pt/aHnOc54Tx5aDDyc3YoKPzuXwrFw5J+gTxCs4EMYTbMCbg9IevG3BsGkwZMvbLpIM56AkGdhRIY/5tKcG3S4Z9wmGsAQfuUte9MpOADqHLP9qNPApJZeD7GQf40d365N++FLCnxK6K/82diS7pues10zHvFtSg6/xWpItPPRQksh4SCYO5AN+T3tbDAhG/DodkulMh52S5xVJie/6aUeVy3uiee655y4f/MAH/eV2+N/TUvex3vHOdy6vvvHGRffcd8fRY4E97+67p6K94Y1vXB71qEctr3n1q5df/KVfWh7/+MffU1I7vHvJAieccMJy4/feuDzxCU9cfvt3ftuXMwg0Knl4QKXf4efINZgDV0mBPp4iZ3mTuAX8LDrvntMDGQ5UoaMgpXfycfCOP1osH9u5BGXBGi8PchhXwU9v6F7j52gmoKqdhzEaHfhWCWMa9qNHf8p68ewWeHYAAp3tWH3BYyzQwzoNRHNSgO+H6VnttNNNNfoXn+hHvcYrNJAPHqoXTLfbRL/kxd4NVvj8kVxEH7pOXqo33egTnGSQfWkTPHPm2quvXV7ykpfco90TOs7lS1760uXgWWctb3rDG5b/+l/8C3/HaobZ1e9/CxBq7hXO+lmJn8kj6n/6p396r9DcEfnWLaDLfz/ywR9ZHve4x1XQ2AgebUXu1W57sEErWgU2AgUlK17X82i5zhVIHHwUzNqf+upPHQl2aAdeh9mgF0D3Z2VtGXo7gbkFTHUjv3A53DZ6xv/77LyQp/C6HqKnf81ewJMMsAHt0KGdOv17ysg1w3mnkYcQRKvsF5288MhTmJZFckbe4r2aYx2bST/ogkOdsuTV/Sntnhj/ye6eV6KtT3hAkzbh0wcdEhiy64dA9YOg11133b2aoLCvvvT7S7/8y8sHfviHl//5ox+leVceQQvcq0lKelxy6aXLf/Ov/7Ufpvjv/+APjqBqO9bdAg996EP9zZgJvEkAAB9DSURBVPvrXnrd+HkPBREFiyk4C0cBrgcHAkeVii4JetVGcNOquAfNtBN0RL8CVpIaQdRBK0Kbbvh0Xh3GtEgUCc575AkNgnrJkQSK/ha6EU84raAJ3YgHN6oFBx/o7qGzT9IBDoLwo526RWzJpeSe9Jn1JIEUnTByve1koF9w0zjTXyXzqI2/dHfCka7T+LuPy3gafyUm4Nob+Mt+0D18eLnsssuWf/Kj/2S5r18Qe/755/u9pVpwf+QjH2FIduURssC9drmvy6+XOOoR9be99a3LzTffvLzr3e/u3bvzI2QBJR99C/+iiy5afuPDv+Gf/eiiqF/BTb8ppeDCb08pIKnd31nKo+rCq9+e8i2H8UOKvrTWLhUJz7DHjfUQl/82Li/x3aAmjPnvc5lOgZsDOoZXgs33quhXsNt2ua/TEKzuOek4ID2n712pHfqUBjbCOKNduP2odgnR6HQYt/dE0eCgB52ON9r2oRsTYX/ZSZ9tdEQTOEzr5Ji3inc8JRXLi73ab0SZdhtLeFEyj1TX5UyNTdev2tWfHZd4n3zyycv3fM/3LM98xjO7+vfp+VlnnbX85m/91vKud75z+exnPrN84IMfvE/57Yjvb4F7fScFKz2irm92/+UnPrH8xO57CJjlqCj1wk3dcL7yyisdDCSUA4SCA6vgRCuvwNtlGCswra4d8GkDPzuqhJuib7LTTsur6bZirqC25ek78Vfggg6yW66mh4JuBd4tdErf8J3xqRed7FRo36NXBILujEc7+PRT0l5wyj0J+G7L3q3gUgd+lge6spU+7k9iEQ36wceeG/VtcAjQZetjx66IXXJ4ii6HFwFJyjW/JGHmnxcWsfcTLniCd0/3Z4JCTn338Fd+9VedpH7kAx9Ybr/9drp25f1ogfssSUkHPaKu7yGcdtppfpXS7hH1+3Fk74KVHqp4xctfsbzvPe9bDp51sJIIQaqSFUG8BaWeVCrIEKjm4JnLW8ARHBUUxcPBiwTX7mkhxxw8jd+e5uuygANN4QJPH/ypE9xnPnM75gRvrisGtzhcSRT4uYRflS3BzrCqA4f8+9WRixK7i4ZwoS38Om+8oU/fXHZ66uu/Z2ZYEc5cUXIEfi47XcmqOniC1e5JL1F+17ve5Z8NQp/7u5Sf/NRP//TyqEc/ennzm9606M0uu+P+tcB9mqSkilZN//THf3x54Yte5JfT7h5Rv38H+K646WGKH/3gjy4vvvbFG5dexmZlrH7ngAJNBTRfrmkBTwHGyYeVcSI3NAiunYb6CGL0A087dfCoc7lobqdueqqwE6IMAHTgs4HX9Zp2ZuBVMgviTGfuL/rwT1Kf8ZC3+LBYiPxuL+VWqkVn0rPohZ8xtuinxCLY4jstMtCnLzA6PPwLf1q8IGnRSX/Hu+zSy5Yf+7EfW57z7OcAfsRLXe7TK+D09PIXv/CFIy7PsSTAfXJPapsBX/+GN9Qj6r/wi7+46Obk7jg6LKDVoh7nfcYznrH87u/+7vJX/9dfrfebuMWioJfLPypJDoePS0dWw2pXAHJQDK7qDn7Czy4I/J4MO309st4Dsc51qHSfGaz3xcyzyZXusUK3wEYfcjlnDXrIJTl0OPHmEpnq8AWOe2rQRw/h6aAOHiX0kXPGH8jrvSH4AV/12AHZ4Ad/02ly0y58yVLyBAa6yONHvnMfz7AZ3hnPcqmPHTYEJnjw0EPJDdl7KfSDBw8ur3zFK5eLL74YNY6q8jWvec3yyEc8Ynnta1+77GLY/Tc091uSkkpXX3PNctbDH+6X0/6X//yfL5dffvn9p+mO011aQDeLdXnlLz7xF8vv//7vL1/+f7+8Jiu+H5VgPgdHgp3aFZj0p4cY+NT3fhLEShhdkjuQAC/4fHeKZGD89iCD8NQHP4Jf0ctJxxcMdIEv/Bb0hep259hNQQm2Mx/aobvG6oG/Hx/ogK+65Uw2ox07U4fPTJf2mS54pj/pKlmxE3Cia1oZb9opi06SU+kL7ZiNxUjHK9wpierS3jVXX7Nc9YKr2s/OoMnRVV71whcu3/GwhzmG/Vc/9VPLs571rKNLwG9Dae7XJCX76UfIfu3Xf933qN7z3vcuL/vu7/42NOsDW6VLnnrJ8qSLn7T88R//8fJvP/pvx5eAE414oo8gRBBlp8DKXRZQYiB4Klh5B6Qv3rYgRbB1Y54SNO78lF6CoPhVIO10pqfqTK8FfoIx/AieyF8r/MhH+wyPntAnSNOOvtWfkz38mj4CUb//wr/wp6CPXOJj+AiwR04IgK9HNXWkDr+ixw4ndAs9cjKutr3acr+v6OWk7Eh9BbC8spMvFar98LJccfkVi74Woe8/PVAOxbBf/bVfc6L6oR/+4eWl1133QBH9ASnn/Z6kZCU9XdYfUd+9Kv/omzu6BHj11VcvV1xxxfKHf/iHy8f+/cfqxrulnS4DzsFOb5AgiPqRdqcrBaYRJQ/wUyF+EcUIWNvoiga0t1mJPsHpIEkQtGec6t/vJzUSxMEjOJOE2JHRX/SyA0SOkmsK1v9/e1cCXUWRrn82hVFgCANJBngEWQRlBmHOUWYARdHDeTM+RJE1RCATlgCyhx1RkDVAWBN8IiBCNhDUYc5hfMNTNpdBBufJEhaBgwKigMomi8A7f936avp2cpOb5HZu33v/du50d9W/1dehvq7uv6tQD3304b7OQa6oN/r2x2xaAPGi/UZeO+L5F9WGkZDWM3I+yk29JlSlpi6nN+5WOW1akRIfqzomt9u31WcQPBkyz1ITihuvBJGdm6tutnlJ+n6JiaHYjJCIuUTrSQWqZTdv3qSRI0aoGdWnTZ9OFSpUCJTpiLTT4Ykn6H/+/ndHvsQ/f/48bdmyhfbs3WNGMmqqI400OmVMb2S9AFyHH8ohjz139kpGswHKWR6PDfmYOzp8r8Xn8AeysMak5PX7MKs9ZdM28oI+OndDSjhgJctml7efQxSdtt2/qQeJgby1P7s92LHqKSxs8iA96GNkA/8YAbOasqk5y0puVl8FHStZrWf3g3OOg3XVf3zN9Dsxnm+PFyN0+oNc4OT0/vr16zR0yBA1jyBPVAucnfYbjvYDup5UoABSU+UvXUpVq1aVFPVAgeqQnZo1a1J8fDyljEkhXg2YN9UJceeKu3prCjlGThY5ludOUv10tpyxwZ0eOjY8+sJef3vFepAv1p5j0ba4g1U/PYUPylXnbvFvP4cc9qYe7fQRPy6H7q49vm2p4LDF+3z2gYFtb5VlHdiAfpF7nbUHuaL0gRnksbfrqb8L/WkBZJgoecTEs5XzKtLhQlDcVn6fxkkUiqwGDya+8ZYtsAgEdSRlbcq6tWspJyeH3li5kvgFvmzFR8DJkZQ9mtOnT9Pf3v8bffHFF4qkMALBnaTZ490ScxmPXsqR592UHjmYkZAl0YJ9Qd9+zJ29dbQEOeztcRp/qjfViRGKD71HbmxX+WIFz4Fnr/8f7eOOV1XjcaFND3Z0sVc7rAYhB7tqdILEDR2fVR72rP6Vjicc48eMlLQy5GEL58o/6yKrEVmXlhVzWQfyjC/8qTKth5Ea2sNxcr367/YdqluvLnV8qiM9+OCDJkbEEm77jPR0+uCDD2jFG2+E1Ds2t1wHXyOpoLyTKgiU+N69KTY2lnr26EHLX3strO62CmpvqJfxnXG/vv3ozDdnaOvWrbR3717VMaEzReeHdzjcaalHPjwq0tl8jIFX56wGBLrX9QUQT2bL32cZBx5BdM4gMENaNpvwx+oqHhOwxw46W2Nfx4Fy7G1qJksun54mNTQH+pDDOeyZcyjAv7YD0mA5HLOIIQv4A4n827Cy5KXDsoBb72HXxAe/LMj/wzkSLfQ5cGU9XnYlLq6BmoKLE3AiZeN36/zRLy/38caqVSH7vs1t18s1JMXAPNGhg0pRH5CURLPmzFEv7d0GmMTjjUBsTCz1ju+tvrPiu8h/7P6Hmj6m/G09V5+VkHCsCYItmU7PliBR1AjL6OnO0nSqutdFPfuwvsNC9KozNT30v+NAPZMYE56xYwZYngOQCfb5/Gvb9nL7OfyBZHEODkaIiAPky6SEMqNjwdOuBxmrjvXY6p/L0S4jownK+C+QnO5Qk6ZN1Cq5kfod5DPPPEO1a9Wi3vHxtCw93bXffOHvIRT2rnncZwWLJ6VNSkyk5CFDiC+6bP4hUJaP+3xFdOnSJdq5ayft3LmTrl696iEIS4IDd57o6NgGjtWe+399Rw+Sggw6TYyU4B/66NQLIgGlo0kG9mEXdqCPerZrbFs7fztZ6c7aKss2TeeuHaAe7YAfI2uLzyqvbGHEg4D5PSAy9bhM63uV2UeqlnPl16LP/tRoyOYHIySO19omHHM9Jzy1eqgVtX+8vVoNGiFG8v5QXh4lJycTJ4S1bds2kqHwu+2+Hve5kqS4VRcvXqT+SUlqxd/Bgwf73dBIFnQDSQH/Gzdu0O7du+nD7R+q1Zqt5GId2ahjVrKTl+1dFjptdMbo5EFm6PyNH0unb3QRnN77KoeYNU67X8jkK/dBYpAzJKrJjcvtxGJs6wMmAuihTrXXRihcB/KAHEgG+qhnfeXXghPqlB0AbCEnaz2PvCpXrkxt/tCG2rVrpzJ04VP2HgQ4NT2xXz9KSkqi57p0EViKQCDkSIrbw5kyvPgYZ/9Nf/VVSVEv4iK7iaQQKnds+/bto23bt9GXX36p7vgNkdhHUpZzdOqGvHRnCt18pIROVSc0oFPmOJiMIF9kuaXTLpDELPWqjfZzNLyovUXPi4Qs5TBhJQcrLl7lWtg8ttN2jIwmNHPO9RYCAlmizcaOhfigy9MX8eiAP8Tl7DbZfCPATxb49UXbdu2IJy+QzTcCIUlS3Bz+hzF3zhw6ePAgpWdkqBnVfTczsmvcSFLWK8J3lp988gl9tuczz6NAy7dK6By5s1THulPlY/6hgzRy2rAZSemRCc7hl8kJxMZlVrJStuykYOvcrbp2ffgorNzI2OwasrR9rwQSsrbXOtJC/Mqn/v4Ix8aX5QBkA9xwDj/gdvanfOo4Icdxcnn5CuXpN81/Q61bt6YmjZt4PQq1uJPDAhCQm+0CQCmgKGRJCm3JXLeOsrOzJUUdgBSwdztJIeRbt27RgQMHaM+ePbT/4H5PogVmoLCOprQCOlg+BQmhE7efWx8fsjzrWvURA3f2qs701qjx3hek6yVhJzmvSg5AF+DRnP3cMlKxq/I5x8kkZY/DXg7yshKa1Z6px2NG+8jKFgfjyz7541tey6lFixbE6yvJVjIEGM/Zs2bR0SNHaFlGhnpUWjJL4avli6Rcld1XGPy94uNVijpPlc8p6o0bNy5MXOpcjAC/aOcPgvl37do1RVj/+r9/UV5eHvG7LBCPVxNsd/jo/HHHD1mT8q47Y3S2qIeeGkGwTZCGFkBnbkY6RtFzYK8HWfqU13GYepCDGcJ4O8hnn0kKxGIlEh6BaQLztuAdp520YAt+EAZroS4uLo5a/LaFmmezRo0aBZmXsmIiwIQ/YeJEenP1aurZvbtKUY+KiiqmlcgUDxmS4svDa1LxLOoDBwygWbNm0SOtW0fmVQujVvPL91atWqkfE9ShQ4cUae0/sJ8uX76sOk4eHYF8CCug2WZlB9mAtDDyQMeLetjhTpqJA4kFprO2kxZIxpR7DjCnHsgHnT729nJfl8wf/9wGtMO0i1PQTdDMtTouLAip44Ue/NvP2T/P/MKP8Jo/2Fx9dMvvgGVzBoE+fftSTGysWlvv9RUrqH5cnDOOwshqSJEU4968eXN6S8+iPjA5mTp37hxGlyOym8IrOWOExZ0pf4pwMO+gGmGdPHlSTadkHxmYd0Y20jIdOB6zaWitnfQtumVS5NHJw77RN48fPb0+f6jqtdnJQJ9DBv58LVUCP4X5ZxsgJ5Aw21e2bf7hD/wFEoR96NeuXZuaNW1GTZs1pUYNG7l+iQzgGQ77jh07Uq1f/Uqt9Ju2cCG1eOihcGiWY20IOZJiJOrUqUM569erFPVTX38tWTOO/XkEzzB3yvXq1VM/XjWYHwsePXqUDh85TEeOHKGzZ8+q4EAqJlKQhPkGyFOATtp04kbOowkSsctxHEwkdj+GNEBamgyhD3JAXCi3+lfHePyHJUL0iAhyhflXBGfjTOiB/HDOS2E0btRYPSZv0qRJUJdkByaRvG/1u9+pR378mc2ECRPUWnuRjEdhbXftd1KFBY06zpoZPWqUyvibMXNmxKeoh0riBK5fafac2ssp7Ue/PKr23377refRoCVjEPZBKOrcNvIw779sIy6rriIKvBcCudnlUQ5FvbeTE2Jh8lAEAj27Pejrj2xBNrDH1cqGHjKhHORYvVp1NUK6r+F9as8jJ9nch8C5c+fUt1S86i+/d4/kzVfiREiTFC4op6jv37+fMpYvj+gU9UgiKVx77K9cuULHjx+nY8eP0YkTJ+jUqVNmRmoQA2Ste3s2IN5d4XEZy3rpa1Ix3AJyMQUe69DBiMZqD/4LJCmbHZAOdEBGfA6SYl+x0bFUP64+NWjQgO5rcB/xrPWyhQYCPDNL8qBB6lVGytixoRG0A1GGNUkxXlmZmZSZmUkreRb1CL1rjGSSsv+b4XcvfJfKE+Dy91n4fffdd+rdlpEHKegCkADIBef5yMwYsB3AniYvux0jrWeaQD3K4c+UgwS1wC9r/JJ4vsSY6BiKiY2hmJgYiq4dTfw+T7bQRYA/y5gwfry6sUpNTaWKlSqFbmNKGLkvkgrJd1IFYdCzVy9PirqeRV1S1AtCKXLK+DEeP+LiH6dTY2Py+v6H7+nC+Qt0/sJ5unDhAn1/4Xt1zOeXL3kyCiFvyML27gf1+fY2UjH6WhDneMdlJ6UqVaoQpybXjKpJUTWjKKpGlDrHsZBRPsTDooA/y5ibmkoL09KoT58+ao2qe++9NyzaVtpGhA1JMRDtH3/cpKjPnDmTWv/+96XFR/TDDAEmLyYA/jWm/N/aMYldu36Nrl+7rhay48Xs+PzG9RvqnBM4UMZ7I3fDI893xJXvrkx3V75bTRnE0wbhx+n2fKzqUa7lUFaxYlj9kwyzvx7nmzNi5EjKzcmh7t260apVq6h2dLTzTl3uIez+RfDiamvXraM/9+tHAwcNos7PPuvySyDhuQkBJrFfVPmF+rkpLoklchDo1r07RcfEUM+ePWXiAp5lJhwvPS/Il7t+PWVnZdHSJUvCsYnSJkFAEAhjBB577DFatHgxDezfnz799NMwbmnRTQtLkuJmV61WTY2o+JuacWPHEj+GkU0QEAQEgVBBgCcuWLN2LU2dMoX+unlzqIQd8DjDlqQYKc6Q4buRWrVqqa+7OU1ZNkFAEBAEQgWBunXrqokLOGt5xeuvh0rYAY0zrEkKSI1JSaH//OMf1cvIb/VMBaiTvSAgCAgCbkagevXqlJmVpRYRfeXllz0fgbs54ADHFhEkxZjxS8iUlBS1P3z4cIBhFHOCgCAgCDiHAGeF8mQF/AH34ORktVqAc97cZTliSIphf6x9e1qydCkNGjiQPv7oI3ddCYlGEBAEBIFCEODM05dfeYVatmxJvXr2pB9//LEQ6fCpiiiS4sv2wAMPqISK6dOm0aaNG8PnSkpLBAFBICIQGDBwoPrgt3vXrmr6r3BvdMSRFF9QTlHPyc1VH80tWbw43K+xtE8QEATCDIH/6tSJXpk2jRJ691bzloZZ87yaE5EkxQhwijqvS8UzaY9NSVFLmHshIyeCgCAgCLgYAV70lVcpH/bii7R9+3YXR1q60CKWpBg2TlFfuGgRRUdHS4p66f6ORFsQEASCgACvDcaZf3Nmz6YN69cHIQLnXUY0SQHe0WPG0J+eflpS1AGI7AUBQSBkEOCbbH59sfHtt2nxokUhE7e/gQpJaaR40TFey4VT1Q8fOuQvfiInCAgCgkDQEeAZ09e89RYdO3aMxo8bF1Yz7AhJWf68eL4slaI+aBB9tGuXpUYOBQFBQBBwNwJ4fVGjRg1KSkykn376yd0B+xmdkJQNKE5RX5eZSa9On66Gz7ZqORUEBAFBwNUIjBs/njo8+ST16NaNzp8/7+pY/QlOSKoAlGJjY9V8WfwiMhyf8RbQZCkSBASBMEKgd0ICDR02TBHViRMnQrplQlI+Ll/VqlXVM97jx49TypgxkqLuAycpFgQEAXci8NRTT1HqvHmU2Lcv7f3nP90ZpB9RCUkVAhI/401buFAtS9+3Tx+SWdQLAUuqBAFBwHUIPNSyJa1cvVp9C/r++++7Lj5/AhKS8gOlUaNHU6dOnahb1650VmZR9wMxEREEBAG3IBAXF0fZubmUvnQpvbVmjVvC8jsOISk/oeIlnfmFJE/seCgvz08tERMEBAFBIPgI1KxZk7Jycuh/t26l2bNmBT+gYkQgJFUMsB599FFaumwZJScn066dO4uhKaKCgCAgCAQXgSpVqtCKlSvV7OnDhw2jn2/eDG5AfnoXkvITKIg1a9ZMTUMyY8YMenvDBhTLXhAQBAQB1yNQoUIFmjV7NjVq1IheSEigS5cuuT5mIakSXKKYmBgzDcnCtLQSWBAVQUAQEASCh8CLw4ZRl+efV1PBuf09u5BUCf9OOEX9zTVr6KuTJyll9GhJUS8hjqImCAgCwUGASWrCxInqPbubVysXkirF3wenqM9PS6PYX/+a+rzwAl2+fLkU1kRVEBAEBIGyRaBdu3ZmtfJPPv64bJ376U1Iyk+gChPjFPXOnTuHxNC5sHZInSAgCEQeAjwVHK+t9/LUqfTee++5DgAhqQBdkq7dutH4CROoZ48ekqIeIEzFjCAgCJQNAnXq1KHcDRvUd1SvLV9eNk799CIk5SdQ/ojx0Dk9PV2lqO+UFHV/IBMZQUAQcAkC1apVU5Nrf/755zT1pZfo9u3brohMSCrAl6GpTlGfOWNG2K6UGWDIxJwgIAi4BIG77rqL0jMyiFPVBw0cSNevXw96ZEJSDlwCTlHPXb+eNm3aRGkLFjjgQUwKAoKAIOAMAuXKlaOXpk6lRx55RGX+/fDDD8448tOqkJSfQBVXjFfK5BT1U19/TWNGjZIU9eICKPKCgCAQVAT+nJREiYmJ1L1rV/rqq6+CFouQlIPQV6xYkeYtWEB169WjPgkJkqLuINZiWhAQBAKPwJ+efpqmz5ih+q99+/YF3oEfFoWk/ACptCIjRo6kZ597Ts2i/s0335TWnOgLAoKAIFBmCDz88MP03ytWEM/3t+3DD8vMLxwJSQEJh/fPd+1KEydNUs948w4edNibmBcEBAFBIHAI8Fx/2dnZlJqaSrk5OYEz7IclISk/QAqUSNu2bSkjI4MGDx5MO3bsCJRZsSMICAKCgOMI1KpdW81Z+u6771JZzlkqJOX4pfV2cH/TppSVna3WdFmfm+tdKWeCgCAgCLgYgXvuuUclhJ3kOUvHjKFbt245Hq2QlOMQ53cQHR1t7kgWzJ+fX0BKBAFBQBBwKQKcELYgLY24H0vs14+uXr3qaKRCUo7C69s4p6ivfvNNOnP6NI0aOTJkFiDz3SKpEQQEgUhCYExKCnXs2JF6dO9O586dc6zpQlKOQVu0Yb4jSZ0/n+rXr69mUQ+FBciKbpVICAKCQKQg0Cs+noYPH66I6tixY440W0jKEViLZ3T4iBH0XJcuahb1M2fOFE9ZpAUBQUAQCCICHZ58khYsWEBJiYm0Z8+egEciJBVwSEtmkBcgmzRpEsX36kUHJUW9ZCCKliAgCAQFgd+2aKFeX0wYN462bNkS0BiEpAIKZ+mMtWnblpYvX05Dhwyh7du3l86YaAsCgoAgUIYI/Ef9+pSdm0uvZWTQ6lWrAuZZSCpgUAbGUJP776fMrCyaM3s25ZTxR3OBaYFYEQQEgUhFICoqirJycmjnjh3EK0HcuXOn1FAISZUawsAb4NROnkV981/+QpKiHnh8xaIgIAg4h0DlypXVNEpXrlyhF4cOpZs3b5bKmZBUqeBzTpk/mlu1ejVxIsXIESMkRd05qMWyICAIBBiB8uXL04yZM4mXpk+Ij6dLFy+W2IOQVImhc15RpajPm0cNGjSgFxISSFLUncdcPAgCgkDgEBg8ZAh179FDZS6XdHJtIanAXQ/HLA0bPpx4glpe10VS1B2DWQwLAoKAAwjwChCTJk9Wk2sfyssrtgchqWJDFhwF/o5q8pQpKkX9wIEDwQlCvAoCgoAgUAIEOHM5PT2dkpOT6aNdu4plQUiqWHAFV/gPbdqoFHV+Gblt27bgBiPeBQFBQBAoBgJNmzWjdZmZNH3aNHrnnXf81hSS8hsqdwhyinpWVhalzp2r1ndxR1QShSAgCAgCRSMQGxurMpezMjMpIz29aAUiEpLyCyZ3CdXWs6j/dfNmmj9vnruCk2gEAUFAECgEgarVqtHadeto/759NGXSJLp9+3Yh0kJShYLj5kqkqJ89e5ZGDB8uKepuvlgSmyAgCHghUKlSJVqybBlVrlKFBvTvT9euXfOqt57ISMqKRogdc4r63NRUatiwISX07l0mC5CFGEQSriAgCLgUgXLlyqmsP06q6NWjB/38888FRlruTiDmrSjQtBSWJQKbNm6kKZMnE19wvviyCQKCgCAQKgjwN1Sf7d5Nh44cIX5KZN2EpKxohPjxiePH6caNGyHeCglfEBAEIhEBHi81btKEeLYK6yYkZUVDjgUBQUAQEARchYA3ZbkqNAlGEBAEBAFBINIR+H9N53VNhvee4QAAAABJRU5ErkJggg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4" descr="data:image/png;base64,iVBORw0KGgoAAAANSUhEUgAAAakAAAGZCAYAAAAzVs72AAAgAElEQVR4Aey9B7xlRZU+Wt0CRnRESSqOWXFGHIefCXFM/yfOvBmfCUkmUBEwYRpGGXxvRpAgKJmRLJkGE4qOZJCMklRAERCQnJXYQPf7fV993zrr1D0Xum/f7r63u/YNtatq5aq1VtXe++wzY+7cuXNLP7oFugW6BboFugWmoAVmTkGZukjdAt0C3QLdAt0CtEBPUn0idAt0C3QLdAtMWQv0JDVlh6YL1i3QLdAt0C2wTGuCD37gA+Xuu+8uT37yk9uuXu8W6BboFpjSFnjkkUfK81Zbrey1115lmWWXndKyduHmzQIz2gcn1nrDG8pyyy1X/nObbcrrX//6eaPSoboFugW6BaaABX71q1+VnXfeufzNM55RvrvffuVpT3vaFJCqi7AgFhizk3riE59YjjjqqPLxjTcun/jkJ8v73v/+BaHfcbsFugW6BRaZBZ7ylKeUNdZYo6y55prlg+uuWw46+OCy8sorLzL+ndHkW2DkPalVV121HH3MMeXYY44pu++22+Rz7RS7BboFugUWogU+sO665atf+1rZYP31y++vuGIhcuqkF7YFRiYpMF1++eXLIYceWq655prylS9/ueBabz+6BboFugWmiwXe/OY3l7323rtsvvnm5eyzzpouYnc5GwuMm6QAhxuP39l114Kd1cYf+1i57777GvRe7RboFugWmLoWWH311cvhRxxRtv3GN8oPf/CDqStol2xcCzxmkjLWF7/0pfKv//ZvZb0PfrDccsstbu5lt0C3QLfAlLeAb1/MOvrosucee0x5ebuAwxaYpyQFlPXWW6/8+1ZblQ032KD84fe/H6bSa90C3QLdAlPYArh9cehhh5Urr7yy/MdWW5VHH310CkvbRcsWmOckBaR/+qd/KnvutVfZbLPNyllnnpnp9PNugW6BboEpbQHcvtht993LCiusUDbZeONy//33T2l5u3DVAvOVpIDia7zbbbdd+f6xx3Y7dgt0C3QLTCsL4IrQOuusU9Zfb71y2223TSvZl0Zh5ztJwUi8xjtrVvnB979fdtt116XRbl3nboFugWlsgQ032qhsueWWfET9qquumsaaLPmiTyhJwSy4xvu9Qw4p1157bfnKl77UH1Ff8udK17BbYImywNvf8Y7y7e98p3zy4x8v559//hKl25KkzISTFIyAa7wY5FWf85zysY9+tNx7771Lkm26Lt0C3QJLuAXwdorvHXpo2WbrrcvxP/3pEq7t9FRvgZKUVcYj6u9+97v7I+o2SC+7BboFpo0FVltttTLr2GPLQQcdVPb97nenjdxLi6CTkqRgrA+ut175j69+tb+GZGmZOV3PboElyALPeMYzyhFHHlkuuuii8vVttilz5sxZgrSb3qpMWpKCGfAakr31GpIz+yPq03tmdOm7BZYyC+DbH/beZ5+y7LLLlk9tuml58MEHlzILTE11JzVJQcVXrL46VyTf3G47vqB2aqrdpeoW6BboFhhrgRkzZpRtvv71stZaa5UN11+/3HXXXWOBessitcCkJylIv8oqq5RZxxzDd2Xt+p3vLFKFOrNugW6BboEFtcDGm2xSNt1ss7LeuuuWa//0pwUl1/EXwAILJUlBHnzZGJ6a+fP115cvf/GL/RH1BRikjtot0C2w6C3wrne9q+yw4458ufbFF1206AXoHGmBhZakQH2ZZZYpO3/72+W5z3te+ehHPtIfUe+TrlugW2BaWeAf11yzHHjwwfy6ohNOOGFayb6kCLtQk5SN9IUvfrG8973v5Tdl3nzzzW7uZbdAt0C3wJS3wAte8IJy1KxZZe899yzfO/jgKS/vkibgIklSMBq+KfNrW2/Nt6hfcfnlS5oduz7dAt0CS7AFnvWsZzFRnXH66eWb225b5s6duwRrO7VUW2RJCmqvvfbaZZ999ilbbLFF+eUvfzm1LNGl6RboFugWeAwLPOlJTyr7HXBAeeCBB8pnttiiPPzww48B3bsmywKLNElB6Je/4hXlyKOOKjtsv305ZtasydKj0+kW6BboFljoFpg5c2b5xnbblVetsUbZaMMNy1/+8peFznNpZ7DIkxQMvvLKK5ejZ80qP/rRj8q3d9llaR+Drn+3QLfANLPAZptvXj704Q+XD37gA+WGG26YZtJPL3EXS5KCifiI+iGHlJtuvLF86QtfKI/0rfP0mjld2m6BpdwCeF/pf/33f5cPb7RR+e1vf7uUW2Phqb/YkhRUwiPq39pll7La85/PR9T/+te/LjxNO+VugW6BboFJtsDr3/CG8t399iuf/9znymmnnjrJ1Ds5WGCxJikPwZZf+EJ53/vfz7eo90fUbZVedgt0C0wHC7z0pS8tRx11VNl5553LkUceOR1EnlYyTokkBYu9/wMfKFvrEfXL+yPq02oSdWG7BZZ2C6y40kq8z/6z448vu+y889JujknVf8okKWj1Jj2i/plPf7qcccYZk6poJ9Yt0C3QLbAwLfDUpz61HHTwwQVXg76w5Zb9PvskGXtKJSnohEfU8b0uO+6wQ5l19NGTpGYn0y3QLdAtsPAtwPvsO+9c8JaK/iq4ybH3lEtSUAuPqOMt6scdd1x/RH1yxrlT6RboFliEFvj8lluW977vff1VcJNg8ymZpKAXts4Hf+975aabbipf7I+oT8JQdxLdAt0Ci9ICeBXcV7/2Nb4K7vdXXLEoWS9RvKZskoKV89b5Ix/+cOmPqC9Rc68r0y2wxFsA31a+l76t/Oyzzlri9V0YCk7pJGWFP/f5z/MFtfgCMuys+tEt0C3QLTBdLLD66quXw484omz7jW/wi2Cni9xTRc5pkaRgLHyO6j+32Ybvy7rsssumiv26HN0C3QLdAo9rgVVXXbUcfcwxfBhszz32eFz4DjCwwLRJUhB5rTe9qfzP//xP+exnPlNOP/30gRb9rFugW6BbYIpbYPnlly+HHnZYufLKK8t/bLVVefTRR6e4xFNDvGmVpGCyl7385fxU97d22omf8p4aZuxSdAt0C3QLPL4Flll22bLb7ruXFVZYoWyy8cbl/vvvf3ykpRxi2iUpjNdKeov68T/9af9091I+gbv63QLT0QL/vtVWZZ111inrr7deue2226ajCotM5mUWGadJZuRPd3/tq18tW37+83xvFlYp/egWmAwLPPLII2X2w7PLw7MfLrNnz+YX3OFL7nAe7e5/eHaFmf1wmVvmlmWXXbYst+xyZdnllq3nyy0XdbQvt9xy0U7Y5Zbjk6wzZsyYDNE7jWligQ032qisssoqZYP11y/f3Xff8uIXv3iaSL5oxZy2SQpmwiPqO33rW2WP3XcvH/7Qh8q+++1Xln/60xetBTu3aWkBJJy77rqr3HnXneXOO/V3153ljtvvKLfcckt5aPZDVS9/S7jyx4xST5CMZs6YyaQEQLePMga+ajy+bryhY/iZT5hZVlxxxbLis1csKzxzhfLMFZ7JEpeF8PfkJz/ZoL1cgizw9ne8ozx7xRXLJz/+8bLDTjuV173udUuQdpOjyrROUjbBZz/3ufK85z2Pb1Hf/8ADy3Oe8xx39XIptwC+OfXWW28tt9x6S5RIQvfcfc8gceDrAGYOX/lGAuKhpIKkhMPJyPAz5kbWqfBOarVWcWbMGOKFRtMz2Nw5c8utt9zKP/bPHSb0lKc8pay00kp8G8tKK65UVlq5niOhWRbT6uX0ssAaa6xRvnfooeUTm2xSEMv+9d/+bXopsJClXSKSFGyEV5Bg6/yhjTYqe+61V3nlK1+5kE3XyU81C9z/wP3lT9f8qVx77bXl+uuvL9f/+fpy7333Ukwkl3w5Dedt/bH0cXIyTNSd25xTnLN06c47qBkzZxQkIm3ESiQ3ExyndDJ74IEHqBd0mzN3DrIcD1w6fO5zn1tWe95q5fnPf3550YteVJ75zGeOQ603T1ULrLbaamXWsceWj2+ySbnxxhvLpp/61FQVdZHLNWOuvUis3/aWt5RTp/Hj3X/4wx/K5pttVr7+9a+Xt7z1rYvcoJ3horMA3kBy1VVXlauvvrr88eo/8u3TTAQjdkYI9kxMzhKNmE5YLhu3GCQXJTsnDycr1508grySFtqHaKb2gMVOLSW3IXgDzSg12bmeSievv/mbv+H9jRe/6MUssQNbWo7zzj23/OhHPyrb77DDtFQZ9zzxBYq49Pv//dd/9V0ybutMy5F8DKFf9rKX8dH0TbAiuemmssEGGzwGdO+aThbA47p//OMfyx+u/AM/a4LLeEw8uJym7OBLXw721g913kNqLqONgjMOSve3CcPJyTnPOyPsmHBYHictt8+ZM6eSH2/H1Tw8MZK/E1ylFP8hE+BxifOiiy4qF154IRMjPp/zspe+rLzkpS8pL33JS8uznvWswOknU8sC2Bnvvc8+fDvFpzbdtOyx557lSU960tQSchFLs8QlKdgPX0B21NFHc0d1w5//XL78la8sYrN2dpNhAQT0P/3pT+WKK64ov//D78uf//xnBl0H7khIM2cMXT5zP2XIAX1GYaJCe046hDecLqM5qUSSUfIwT+Ob19wZvt5XNR8vabV0bae2HXXQCD5Kfk6OTnbBf+7cMrP5om0kSiTm++67r1x08UXlwosuJDskqZe/7OXl5S9/ecG3yi7tQdBjMFVKjOk2X/96OejAA8uG669fDjjooKX6Eu4SmaQw2fIj6tg+77LLLqU/oj5V3HB8ORBQ8c3Ml11+GZPTAw8+EImFWDMGuxvUEYgZuNPOBE7e7mQA6wDP87RjYUJIT+2ZD0v9czJw23jJKnhInkgyiZ9psLTcI/gDN/jOYxI1PHDbpGW+eJrx7HPPLmedfVZ5wjJPKC964YvK3/3d3/E+Lp4u7MfUsMDGm2xSVn3OcwreWbrf/vuXv33BC6aGYItYiiU2ScGOT3jCE8qOO+1U8K4sPFCBge6PqC/iGTYP7O6+++5y6W8uLZdeemm55pprhnZLDLpITAriqOfLdmgfSjK6nOdgHezTLiranOSQQLQRcvIxjJMdQGb4iT93psuBbgr4JK/7WIIVZHQSM+MR/OfOHPHoupKdd1KmgzLvvKCH71GZb8GVRidF7NJAf85c3tfDq3pwLwcPH73q719V8MQZnpjtx+K1wLve9a6y0oorlo0/9rHy7e98p/zDa16zeAVaDNyX6CRle37ms5+lw31w3XW5de6PqNsyi6+89957y8UXX8xLUHhizbsGBvm0W2ISYoaQrL4cp2DtJOZYj/pQ0oqOugNzEnEzEh5p6Ck9JpC863JQRzIUzyGrtTscZ4EhoOFKyIAHPHyJbjz+QjVv47ruEnLjx3WIAdqGp1iWFTTzeXrQBI/q33zSzeWkk0/ivat/fM0/ltf842vKKiuvMqxEry0yC/zjmmuWAw8+mJ+l+spWW5V3vvOdi4z3VGC0VCQpGPo9731vPKKOm5G4vNGPRWsBrP7xBvtzzz+3XHH5FQV1B1WU/oNU3jk5mBqOfenx8aHADDz1RbJJ93LYFwQHug/RFryTWMgh2oHlIO9bUa4LwMkh8N0/NyWmIDY4QYLl0SRjQ5gedkFDB9DmDC6FtkkLOnLnZMWADBItmXSpFJcFTzzpRP5hV/X617++IGn1DxYPWX6RVPB19EfNmlU+vvHG5aYbbywf/djHFgnfqcBkqUlSMPYb3vhGvn5ks099qmyzzTblrW9721QYgyVeBjwqfvbZZ5ezzzmbX1zJgInomHZMMMKoZOGgHEaaKTgHcaazunsCjJNWpjVE2znAlwW1Qxo3qZix8Fp5/MBE2x514UUygPxlBhM05VLSHJf/CHktEkrjcdeEy3dihB0iLvdZjkja3g3afkqKcfmwCpVZ8PzPN/y5XH/s9eW4445josKX+fUrEmPMtFAb8MALEtWnN9+84IGwr2699ZDPLFTmi5H4UpWkYGc8zXTUUUcVPKKOL1DcYMMNF6P5l2zWN998cznt9NPKr3/96/LIo4/wXpKTB4IoDt8DQhDNl+m84XFwNx5Knjt46wm2bMnc3+IbzvScKP00Xst3FDza2uDf4pm+k4bpuLT+xhvFHzR4Xwl2au+HOWn6jRcmrBLyxaVEtAFeT78TBOZPOy/v4IDnXRjh4on5GWXOzDkF7zQ87/zz+IfH2d/2trfxKUHrK/a9WEgWwJOY+x1wQPl/t9mmfGaLLcquu+/O90AuJHZTguxSl6RgdTyifvSsWXxEHW8mwBuJ+zF5FsAHqk89/VQ+nefghSDrc3ByUDRX9Dnws9/RW/dqcpAGrIM/AvEQ3YZO7HS8gwiGOuGGDls6d6h0XaX5m6+TX06ywLRehnPyaduNH6X5WQzz9T0r92sH1O6MwI8WtJ6GEwPvtEweJS//pR1l7ouxEF/aGDQT3SuvurJc+ccr+aqmt77lrWXNNdfk+zQznX4++RbAnPvGdtuV/9lnH34J7P4HHFCevgS/s3SJe+PE/EwJfOnYf269NT9Hssu3v73Er0jmxzbzC4vLRZdcckk55dRTyg033BCJA8GTAV5P17XBFcnBARCBPIIjAr4D7mOcZ3zLnPHc1iaTMe2Kvpm/YVg6WCubRRIak92GsCKZmq71BxqerLOs49HzTsrJwez8Zg3X0R+0JcJQXfzMx32Wy3xQ9znIGC7zi/PUDxx8aPgt//SW8qa13rTYPns13d84MTx7Hr+Gy69777knHwjD67GWxGOp3El5IPGIOl6fsvdee8Uj6kvyisR6T2aJRH/++eczOd1xxx0Mugi8Dr4Iej4HXycLy2BYBk+s0rVzYlD27iHtUIoe33ZwBR2eJ7zMz3wczGNH5B1ESoQB25xQRhFwkPelNNctj+smYTjXLRvhdH/KfaPKMTsxyW19jIMEz+SinQ7awcNyEY4bxmrUObr2537zAd04N/FkfyYtjQvOrQ/0vO/e+8pPf/rTctJJJ5W137R2ectb3lKe9rSnJSr9dLIt8O53v7usvNJK5cMbbVR233PP8vd///eTzWKx01uqk5Stv8WnP12e89zn8kNzeIv6kroisb6TUeLexDnnnMPkdM8999TLZd4VpaCGIOhAxsCqIOrLX5QlfYYpwxLG8E4SCda4xHFwhgzNjgxwpuudgZOl2x2sR9nGMLnP8C6DbnvvKCOlnQeSZU5optOA85LcUJsTd2sXJAxmmAo9ZBM0Cd482+RpexBUTw62CQl9ISfkSJ+78u4KdPD+uZNPObn88sxflje+4Y28b9UXf3VcFsb/17/hDeW7++1XltQHwnqS0qx5z3veU1ZdZRV+L9Xue+yxRK5IJsNBmJzOPaecfPLJ5Z6/3FODf0ocEdBxrwe7FAQz/CFIok1Pk3lHA5kCpz3HTXy9bsgwKBngvaNQ4DRdBOGcAIaC6ogHEEzXwds2Mp4DteuGd9AP+HnYkQ3pStPozeg0jbNspWh+lst1l253aZu4TlunpBVycjBK2BVwwDFd7sYkG3GGxeL4wSa0C3av6neSc7ICLr6z6/QzTuebLdZ641rlHe94By8JWpZeTp4F/EDYxnhE/eabl6h3lvYkleYJViT44kSsSLbeeuvytre/PfUu3ae454TLeieceELBGyKcLBy0HaRcRxDzOQKgk4hiZE1cNmkKisZBV94ROYgSPyVF8kk7J/IakTAQxHFEEE+8cdruLCyn2403JIcoVlLe4tSa4Wst7UDUEP1CMx/DB/85w3IHfwGOVw/6hmsvByq5cBHgBUW2A+RKT//5PhX4gTbs6TaMge2LJwB5qAAsnuw845dnlHPPO7esvfba5e1vf3t5ypOfIsl6MVkW8ANhiF833nBD+dKXvzxZpBcrHV/JX6xCTCXmL3nJS8qRRx1VvvOd75QjDj98Kom22GS55NJLyo477VhmHTOr4NIeEkn8IUH4A6gpCSBp4Y+JBjDCQTAb9ef+MSXX+DNIi/QQvdPqnnyQgBBUkezG4RPtkquVwfguEYxzAjC8+z0YeFUSX5c0Dn/zHa8cQ9d0zF91w5mO5Rivbvu7BBxpeFxsJ9T15KVpsQT/NM7mj6SDdhy0UDP+xjFf46EdO6tTTjmlbLfddrwciHo/JtcCfmcpPv7xhS23LI8sATbuSWrEHMF3ueAt6ieccELZcYcd4gmnEaBLdBPeQL7bHruVg793cLn99ttr0FJQimCkpIOgyTYFNxpGOx4GewdfBT70Az7wctBEcnOAbPk5ybTB1nKQ8CBZmU4EdQX/aNcIOpi6DHjL2yaLRq6WnsiGHq67DD6Pw99wpu+ybXfd9Fu7Uh90Wg/bz8nI+ri0/ZvSfMYkIS1UamqvSYzsGvtB/gcffLAcf/zxZfvtty8X/OqCpda/Yqwm+WSZZZYp39p554K3VHz0Ix8peAXZdD56khpn9PB13QcceCB3Dp/77Ge5ChwHdIlrxuW8Qw87tOy2+27lumuvG15pjwryulyHABTBq1mhu91BMoKtg2UTDNmPD6Qq+Rje+C7b9plPGN4ZGM50PFjGC7nU4XYH27aOnQR+xjsC3sG5oWt5jD+v/Fs8183PdeqfbBDtsGNO/pLP/Mfo6wXEYyQt0DZ/4qfxb3fQT5j5hIK/gJ8xg/c0jzzyyLLrbruWa/50jU3Sy0mywOe33JLfWI53lmJnNV2PnqQeY+TwiPo3t9++rP7KV/IRdXyZ3JJ84HFyPD68/Y7b80vzEMB8ecfBBYEJ7TjchgTQBqUIYA5ySm4RFJ2UCFhpoi9oKnmhO2j5kpUSV/BN7Q6WHqdITs0Owv0uzffx6qZn+PFKy93Cu+5+lsmWY/hrU2I+Y+xnO8oGTja2mfkFvnecya6AbelGHZ26Z2UaKHGANsddycnnnDNezGj8qSeSmudDkhvfE7bHHnuUw484nK/Nsg16ueAW+MC665avfu1rZcMNNii/v+KKBSe4GCj0JDUPRt9iiy3KRh/6UPngBz7AL96bB5RpB4I3B+z0rZ3K8T87vjzy8CODZKH7FQ5kCII4HGysKAIXgxaCz8x67j7COyg5eLnuy0SqRzBz/+OUsalJQZfB1MFRQkTwtlAt/Cj+oNHwN/pM6lttQf1avUzPCC7Ndzx49zd8LX/dx9X7Qk4W5g/bWV7Ix37RI0ymmfjHuOX+5jySVtNOtcTXdFACnvLgH5Kcfxp864ASr8/65vbfLGeeeWa/BOj5Mgkl3rO41957l80337ycdeaZk0Bx0ZLoT/fNo735obmVVy4f+dCHym577FFe9apXzSPm1Aa7/4H7y49//GM+ucfkot0MYguCTTylp3iM4IOAMmaHpd0AtGUiE3wEIScj9PrGu0payPTT54wgTyShRH8MPIIkBMaDG/7KCtWjyLwsIxDE13ygsw/r6TpKBl/xQT2BVzA/kq0O2ImH7WE5/U2+eAQc5w1eReKTKLK1yVT5oGemi3PYwO31u68EUyGH/lsPN1rO/JQhzt1uOxnPL6QlTwsvYpwbencgddNTgngakDT1nkbUPW5ABR4+Y/WDH/6ACWu99dbjNxdYxl5O3AKrr756OfyII/gW9U9uuikvA06c2qLFHHjkouU7Lbnhqwr23X9/PjVzysknT0sdstC//d1vy4477lguuOCCMZd7GDzSyhwB2wEKAQv9aOOfdhxsTwko+g3nRIGArT/DcPWtD7i6bYiHaARelaDy12PRDI55R2d+UNo8kwGCj3QL/QzvMtkBPPDjgzKSeG0xTfe7NNwYfOkF3mP4J77xFKEJqsz8QDvXeZ7tBHvYDq39zd/9MBlk047U42P2wQckm/EHrPvb0vgoYRPo7MURzyXjdddfV3b59i78mhAnxIzbz+ffAquuumo5+phjyqyjj+YXwc4/hcWD0ZPUfNrdj6jvuuuu5fDDDptP7KkB/tBDD5UjjzqyHHjggXzyx4EEsZe7FwdHhBFcukv3iljX5ZxoBxwCmuABY5o81+U/BjoEw3RPyUHT8DnAwVqGRT9gHewNb4u67rJtz3QI48BqQJVD+NpNAneMnArqhm9Lk7X+bb/lIV0DOzGk5Eo87UIBZjqwfdhfic59KHHkpJX7cJ75V9NWy7rd8LlO/k5aDX/0AdZjz7Gy/TR/SEtJyXYhzTqwMX+gFw4kp5///Odl9913L7fddhvb+r8FswDer3joYYcVfBPzf2y1VcF96Kl+9CQ1gRHCI+p4i/pJJ55Ydth++7jEMgFSixzl6quvLt/a+Vu8vFcDSUooTjQIFwp0CCw4EMJwKSnq6MeGgsVgBR9JxMFMCQkBM/MT0aFgif72z8HShoq6YdUx1A4y4u8S/HPQ9maIgTNfsxNd04vS6VEJIeQcxd+7i5ScLX/LD3U89RbHKP5kViEsT8DrJCcHgKMO2oYP/aWH8StMHWPAWC/jBV0hWP7ob+0CErGbFX8vCCCX+4THRKvLuuirIgzPyev/fH3ZeZed+eYKy93LiVtgmWWXLbvtvntZYYUVyiYbb1zuv//+iRNbBJg9SU3QyPh2UrznD1/o99nPfGbKP6KOVSkeithzrz3LXXfdxVU4Ag6CkgMFA5tWyGjzihYmYrBSsIkAlVbkbX8bzFxnAAUeVtT4UdB3v0u3O7gaz+0tnNtBk/I6eLpskksrr+umi9K0SE/4wWe8uviNebDC/CndYEdEcUckNfMReNjJ7S4DH3zBI/g7QYHXML+hZI2xBV5KqNQ9yYv+mCNqN/+wW7uzkk4xFporyEJc/6T+zM/zznTBB/I+/MjD5dhjjy3777//tP/cj8d0cZf4iqJ11lmnrL/eelN6p9qT1ALMFDyivt03v8mvot9oww3LVH1EHW8n332P3fm+vTa4RCDmIroG+GwSBw2Xge9g5R2Lg2MTrLg6dyBUoMo0HGQzz3yekwbOW3gHM+OYdgtnOu53YAw8ye+6S8NHaTjsIrVrQJ8Pw6nbzeMnGUE4uRjBddJDAvGiQTstw1kv1wf8fd+sIhgO/dYd57EIMIGmzLCQATg8JIfp2t6W03sROV4AACAASURBVPK7HThVNtAYXPJ1f+0TbcCiI+3KTPfyKy4vO+28E7+rrBG1VydggQ032qhsueWWZYP11y9XXXXVBCgsfJT+dN8k2HjzLbYoz3ve8/iIOnZXOJ8qx0UXXcTXGeGpqRwIIogg7iPwICAg4eBHgaiFh065D3UEqVHtuY0wWDnrAYeKwP8DeoxWgzbAZjjIh8P8a03BjB21ZQzeAJBn7ddQtPQC3MFYDZFsG7mCn+Bcdxl4ouen70zGT9MZzvyHSuebrL/NYzlRTwsN8M8JyPIAJvPy+IFfbrddIC/O2aekAVjTM06rB+YSjpl+96CeZvQLaI0feOnN63zqD4uguQO+HH9M07lz+ZUg++6/b3nbW99W/uWf/6VgsdiPiVvg7e94R3n2iiuWT37842WHnXYqr3vd6yZObCFg9p3UJBn139797vLf227LR9QvvfTSSaI6cTJ4WznetXfIYYfwsV5QQrDxzsNByCth9iFy4heBz2UKjMRtdlAMtoIFHoOWAij6QD/TznUEKv8EHnCNr2AImFjFa4tCmg7Q6QELW8x0W7ioU8XB5UbjWZ+o68R2cnvQGac/4LTTdN07gvHkG8Nf9gh+4+iPfsjYHsaDffHD+ojLtsSz7blmqfCmN6R/MzfMA6XlD/3anbZ2UQHnh0KUgNBuXPCOc7QD1vYoM/g1MXvsuQcvX1vOXk7MAmussUb53qGHlm223rr89Cc/mRiRhYQ1dlYvJEZLA1msQPY74IDyxS98oZx80kmLTeXb77idrzQ699xza5JwUPINari+kg2cHuHIwdNJhEnBeE5MSgoMRn6aS68uAg0cDmak5wQl/BxEM3/IYDy3Wx7XQdvnuTScjZ378rnpGw71HPRMJ3AcXG0nIUa/w6f6a0hPD5A0+MZr4UKe5jLpGHnSGJhWLmX+IRuRRrq0FvbXjgj4PmAL2iSNVa4TDjkC/Wn+BA0lD+DwT/q0dctM2smGgQN846Y3mwQd3SsEHbRdf/31fFT98ssvtyq9nKAFVltttTLr2GPLwQcfXPb97ncnSGXy0XqSmmSbvvjFL+bLaXffbbdy6CGHTDL1xyf3u9/9jk574403RsBCAIvgkhJPDmIONizzataBycHLAUQJyCtbBxnyyStqn+Nyki4dGQalg481QwB0wHUbS8VTB7BYYQtoQBO6ajeWZDct7gaTDYznfpctfetpeJdutx7RbrkUiMeDC/hBvrAIUdImTgKyv+kZCHaptKS/O5ry8fQP+9uGCZ82wZjpbRKUAf3eMSt5EUX6QCbXOf6+DJgfRW8SsOnaNqYB/Bh/4SDp4wPp+x+wf/nfX/xvmeMPOVeu/f98WuAZz3hGOeLII/latK9vsw0/BjCfJCYdvCepSTdpKc9+9rPLUbNmlVNPOaV8c7vtFskj6nBgOOmBBx1YZj80e3BpJyUXBqg2kCgY5YDAYKRLK21QGIIzbe1KhvocnGVf97XB1eanbE2wAk7wz3KnXZXpmb4/9EodHO0SfNvOhOgknpKm6Q3xlwzue8yy0d9JzPJab5foBz3DmbbbW7lbOMNb/+Dj8fXOrpGr5W86pm/9TQ/9OCBPyDZi3Agn3sAlPSdSJarQqVlMZLrgb5nMO2RJTyRCJnxrwYknnlBWWmklq9XLCVhgueWWK3vvs09Zdtlly6c23ZRvrZ8AmUlD6Ulq0kw5TMiPqOMzCJ/99KfjvtAw1OTU8OHcAw48oPziF78gQThzBBcEFCUcdLqdpS6d5KCQAwLP/fkorOAZSBmh4t6AcSvjumNjUMrBJQV3wBuHQUcByvgs8U8BDsmXVe1+2nbTa/HG2zG0+tkepouywgzvSAIuGNUT04tmyW34gRyVnuWNdiUP4qegPkQ3ZMJJtc14lw3dH3ycQJScSDfvJFv+EAQ8msP0wNf9OB9PTsJrzuDccKYD+3he4hyHYXJpXmFP6JN/nPC0Y7/7nnvKgw89VG655ZZGg16dHwtgDLb5+tfLWmutVTZcf/3Fet+vJ6n5Gbn5hIVjbbvdduXvX/WqgkfU8YWBk33g8XJ81cHvLvsdExCcmsFD3s1gmJw6+h285NyQCxNzKBgARkEMfRWmfn7IwSYHFMPky3Xub/WO9pqDil+IGvwts+RDYMIRfJNcphX8EzP3RZOCPNpBy4fh0MbgSX7p3p0Asz2Ik+REvT0cUPW8Q3S73Q2ZP+VKcroPpfV3mftw3h7uj3aBuD3kUCKk/fOj/pJD5gj+wKetnDQ0nzIf0nZ7wxdwxLf9PJ4upQv1zAsezVHq6suMwPF4zijltjtuK7vuvmvp96liNCZ8svEmm5RNN9usrLfuuuXaP/1pwnQWBHHgpQtCpeM+pgU223zz8tGPfpQDjRu9k3Vcfc3VTFC33nprrEL9vT0INgxECAIKFNHmwIHEpM/gGCZWxwoebTB0sEJpWOiDgMRFtmibnnV18gn8JilWCoOdgvFABzJkPPMjzwCkEBFELbfxzD8HZdJRUDQZ03bderh0u+lGu4K5+Y7X3uIZnu1BfHACOqP0b+kQw5fV0s7F+rb6W74oNd6gyzaczB0sCgYSjT0DvA+ck5dkyHLiu64wZ4KHYTFX/WNasidlybslMQoZpTOazRu0cMkbVxfOOOMMi9bLCVrgXe96V9lhxx3Lxh/7WLn4oosmSGXiaDPm+nqKaLztLW8pp55++sQpdsxxLYAXuW71la+UXXfbrazx6lePCzcvHRdeeGE58ugjy5xH5xCcTisH52qf0UFvk3C7SwRm9QMPB5OVXvDKoCindyLKbRWB/2sArae1WfTcBLo4Wn6YdsEbOIpz48I1/SIadFv84N/I43br5br5tnTtHpbV8Ay2Sa8hevgski9TPgZ/00IJ/sbJ7eaTd6fod7vlRp02lSHwWaORdGFHyUd+smumH+1JD8tkGV263fxMp+133eUoePTxZ05NZPhM1ePCSQDDAWeIx9xS1l577fKe/+c99UqDBe7lfFsA39SNz1J9Zautyjvf+c75xp8oQt9JTdRyE8B77Wtfy1cpffGLX+R7/yZAgignn3wyvyAOCYrBSqtfdHoVi3MnCDitkxhLf6jWq2av1oGjhJHhxyQowQFGYaUmmUTP+AxauNaFYKjdF0r3R8kwjY4B7Cg49wPPclFX4Qc97ejGlU/woIE/45Fn/UdZ3O6SA5AuO+Y6EgbhvDtVgjYMS+lHWMOn3WfWzzxzGf2SP/RjXB/smo0TvG1XXV6liolvwCf5gIt2lz4fWZc8puOSyESo4+p20oLMDX33Y97gPI+PZUbJdt3LquS18/PTjxojwP7yl78sBx180JR/dVnYaoqe4Ovo8UDY3nvuWb538MGLTMq+k1pkph4wuv3228snNtmkvO/97y8f+ehHBx2Pc4Zk88Mf/ZBfChfOrECC5OTDfS7RjnOXTF4IArqWz3Z4s5JchosExwiBuF0DIYEbum4zPuuVLPEqCSUixix0MhqxIJ53XpKX/BNP64Hg7HPiSX6040AQy0eGdTvaDC+0AU3JDf44vGMxbi4zbdMzvPEDXnTNz+3ES0E72sX/8eiazxg4aIhFiu0jeqBvnPY8884wbkfpnYv1MF+/UcKwxnc/4KPNunkHhbqSqGHwzkmfRwmdsNuSDpAF+qGMdultfsBFkP3Exz9RnvKUp1i8Xk7AAg8++GD59OabF3zc5qtbbz3wmQnQmheUYU+eF4wOs8AWwCPqRx59dDn9tNPKN7fdNpzwsQjjlfqHHX4YV4UM9k46WrXbgZmA0k4FwQFBNP/BcVmna2u16hUogqjwh+DSzgU0I+goUZk/dHDQZgleJDg60PORab1RAokWsEM/rewyEmkqefBccueVt+UgivqzjWkbc4t7UxTYrUN2Iz3TMT/d+2MO8Aq/2ZnZnqPkQRv+BjsDBF9Fahqzjof1yvKzW/gt/wyX7WM49qd5wgVL3vmlPstPXBGOMTJ/tz/OeJmvS+sPelxYyK5o5/iYXrOgyv3E81wQPNqCttpwuQpfU78wHmCS+ktF8aQnPYkvLXjggQfKZ7bYYqHvUHuSWkzTCo+o4+0UD2hVMnv27HElwSuO8PmnCy+6cHA5DwFRAXLImZOzo93OykAjR4fz8rKgPpSJOg62N5e/Mr5hAi4FaNLIgU3aoH3UH+nmoNjAQ3bIDDjuElPwIj19RmYUbbT5cPAdBQfaDLyQ2z/S3+3kPyLgoR0PqYyim/l7jAxnei7Nx/3+nJPrAdfYx+NnuLYcS7cZB9kv4Ky/kjUTm3bWkAFwbJNpYxfejovGG+Ji4QK5iIt2/Hg+mD8XUVo0OVkne1vPWDBlfM2/4KEFG+tKWpCDPDX3b73t1oJXKeGp2H5M3AIYl29st1151Rpr8Mnlhfly7Z6kJj5OC4zJgd522/IPr3lN2XCDDcrdd989hiaS13777Vcuu+yycHAAOYjI9eMpPQcEB7dw0BoiSAN8cSCIAM5OzoBViTOwmJadPifDgCWhQZBhO+KSE6JKMkyJMNeH+I8IeoZFSX0U8LIMbg/+DmbS2zSG4HRZkEFYAJAbNAzn0vi2q3nDJrTLOHwwPkP0JdcYem6Q/q0e0d3gB3+3C99yooQOPjxfXDec67kknm0hhUfRcwIhrljRbkp4wHEf20FLm0Un5awv7amERXiPJUpfDpa9AQtcyoUT289zzQsxwMsO+KoaJCo8FduPBbMAnlz+0Ic/zJdr33DDDQtGbBzsnqTGMcyibN70U58qG2+8MR9Rv+6664I1EtS+++1b/nDlH2oSQsCx4/PyXI0IcD4HAjs1/dUJAn6cHJxOrct7dlzg09EdHOTUbRAkHQVe4iIuiI8DRQ3MWjWLzhB/J5vUZ/65BJ2R/BW0LK9lArwPtuXgpnMHMcsTcLJr1CHbCHqmb96W13hBv6Vn/iIwBj7pZJoofXjcjTemHEfeFs7yWX6raPrmbbzg39gy4xuWbSLINsvkROd7gKne4qKORZTbnYQgHw7y8I5JuzHLYhyMG2hwMSZewHU/zvE9cHvuvWdPVLTqgv1797vfXf7rv/+7fHijjcpvf/vbBSM2AnvgBSM6e9Ois8D//a//WrbbfvvysY98pFxy8cW8zrvf/vsVfJOuHY5Op4QDyXCfGc6Ldt4T0iVAxIkaYgfX9QETzqvgZ6dFWenVVWnWmjhKYAgGPsAvdmKOdAgESlhcKA9yRqx0zcu8iZrgGJR4V6bKAp75L8MD1nQczAyb4SCz2w2POnRrD9vN+IZ3EHe97XfdfMbQbYJ80DEgREniQJ+sX9Bt4Nr2qIsu7ZL0d3/mbxiiNPRpD8vuy7NJTtADLR+ej0ELJ5gMIxIT8KhlepiDcOnpU8vLMicvPQwSvE1fCQp0MD89nvQdw0je++69j18C2r+a3qM38fL1b3hD+e5++5XPf+5z5bRTT504oRGY/em+EUZZnE3XXHNN2fQTnyivfs0/8GWZDiZ2RjubL7Ew+cjpDAv5eY6goqRGPHbUPpzC8Q3rAOm2aOdJDTSZ/ij4jGN50YYDwSsf7o/SBCU7cVLwM67hR/YrORPW7HxZSfyZzJPupusy03cbSgfySGyi7/qYfiGbH+ji3HCmbXzXDe+6y7bddIzvp+1cNzzhlCRAKz/9hjrgDcv+nDAAr3qm7zaUQ3rJ1mi3fObX6mGYzD9kTXwJZ3rpyUA/yQf+Prf8wPE5ng70EbS0wDIcXqr62c98tjzzmc80aC8naIHbbr21bLLJJgVfprjBBhtMkMow2mBpPNzea4vJAn/7t39b3vP+95UTTzix/PGPV8ZOATE8Ek3aQaEdzu0dDMSG4+KPCco7Le06kIQQGJiM8sqSGxdH9mHlCa9VrB07eAg06iCRyES74MDXMoCuf4hj3IRvSUyHgUxys0846KdORlBpPPMxf/Nzv+tRmo7oBx7alQxB00fQUQPk5Lh4LIRnOpanxQv+4ut6wFlfWc78Tdd1l2gnri3tXVFTB7xtC56WP9MBLY8/2kHXdeqTL+eZvi57Zj1wHjJJHvI2M5WWJ8OaDvXSwoO8m8urxo1FnWiClhd2OMeBp/32+Z99eAlQYL2YoAVWXGklfgvEz44/vuyy884TpDKM1pPUsD0We+3YY4/l1zi/7R1vL7fefEu55KKLKROcMpzb943g4L68oSBDh5bjwxmJp50D+hhUUpAIp0+XUlpHtjNn2hDKgcn9bHMQbIIG5LAsQ3CGV+IETPDXpcPMtz3PdBGY3O92113SmOnyV+jfJk/Lr2BrPNNpy7Y/+JuOxgoyZjnHwwt82+dxypYux74ZU8hsfS0/+WsBZJ65NNzjla0eLTxoYr7w0O4+dtd68IEwktFzt6WDOg6UhmfS0Y7Q8Fn/DAdc+IAXdaaHp/2+u+93F/sbv6ncNP/31Kc+tRx08MHl5ptvLl/YcsvyyMMPL5BGPUktkPkmF/n4nx1fzjn3HAaSZZZZpqz9T/9UHp3zaDnrl2eWOY8+GkmBTpmcFVIwWXnV7EtrTkZyfDq2Elc4cwQPbqViZexgBtpObDgnbwRe/HjlrHYHiwhGCiYOBJSzCbZuc/xCPQ5dPmJdOwgEHPxZvhycHYzIT/DW0/AMTrBP22+mbq8ajoED/ig+lmsMv0THuMTPySvZhNtf3sSxQCob/Vs+mX+DyXFCG2yV4UwjjxfhdBkP/e3h4G/7uQxa0iXacZLG0fYnvOYQZBp5gL1wLQv5N5epMT9DLs858bVcrObkpMWd5QH/m266qeA+MD7y0Y8FswDi17d23pkfoP7oRz5S7r333gkTHGd2TJheR5ygBfDqFrzuyE5op3vt615XVlxpxXLySSeX2Q89FDsFsKGDeUWpy3rAcwKBgyIwwUEdCOjsiBu+bh8re12GQ/BEoNGP5ciBLNOPIECBqvIZ3+YIOAVby+V+yGeYoXM/hSh5oAuODEt4y+2Ab3gxMLz1UnMU7getIf5NUgQcZDD8uGXDv6UbjFv5aIdhW1Ceht64fJskYT6ABx3aT2NgW47RJ9nS4x94ItjqE/JITs4XJyfbC3T1E/NP94c8l12CDWCDf22o2B7jNPfRTTtpAQJ5rJ91By26g5IvZdBlbsKXUvCB30MOPWRKfNmfTD2ti89vuWV57/veVz647rrcWU1EmZ6kJmK1Sca5+JKLyw9//MOhwIcg7oXsK1Zfvaz+ytXLSSecWO7TisROFaU8suLpunu6hAaRAcs/uLoDkWDQD6dlcEmJwMGE8AoATDCygWnaJK6jZFBQgAr+4mc4wOCcRwqe7h9DFxIKPGi6wcEQekI/64i6f2QDB1mXbRBu+RvOdEIu0XXdZcs/2j0GliM9Kg0ZaIukh+WyPC4xBhxr85ft3B/yJn6Qwf25BKz5UAZWLHEtTc9wwV/00U55NBbQn2PbjAHpe2wM4/FTYqKNRZd8vFPSC5CzDNAjy2+9AJPnltvdFnMjJTXAgN9vfvOb8oMf/mDYAL02YQt8YN11y1e/9jV+FvT3V1wx33R6kppvk00uAh4xP/zww2uogbPmAEVvrIHlb1/wgvKGtd5YTj7xJH5aPjunAyJx678IOnZOkQrhHQjcYBqETzQCXytOByvAEywFQcC2R8uHcmhnhz4EBdMJ2qP4O8Ay6NXdDuAtn+VmUEOC908KouaTcSxvtCmAtu1j6k1SsF6Gi1JwUdeJ+bk95NXlRNMzXFuGrWx/6Ut7gmgrn9qCj+CDv4J9tilRNCdJz7sVLzRsY5S2swmqJD/fC019hDdR0h3QQCJxl+l6nlC+EYsvt2f9vGsCDePjHLQBx4SV7IA+tOHvrLPPKiedfFKSuJ8uiAXe/OY3l7323rtsvvnm5awzz5wvUj1JzZe5JhcYn8/A647wmCydx4EYDi8vtdOgH0/OvP3/+j+8R3W9PvRLx8JKGLHeTqb7THBckIGD4hy0eCgR4tz0gY8DNPhXEWM3QnFSDhoKBhV14PimkQKc+Vgv86JcXskn/iI5kMe00iUkmYigpNvcgIceljv4mLDKSM4KVtbLYLaH6US7g5uTgerWE1/iyC9ybNopk4mM0heMsp0d/MUnUM236Yee1KmRj3LZzhp/6uZdjZiGvmCU4Rq5CK5+ywTbDfQf7JBzO8eJpKuSkBU4+cl3zFfDUR/oaH0GzEI+NiV7WAYupGRjtFk3l/QLX07GXPF4cCE0o/zsZz/jq8jMspcLZoHVV1+9HH7EEWW7bbctP/zBvO9Ue5JaMLtPGPu+++4r++67b8FLGuE0OBhcdI4gAMeqHSpmzCj4TMc//+u/lN9ccmm5/LLL66UOJxvtLEhLARrODUcHPTq/Vsw498HLfLkdwafZUUSwaIKiHZ4BoaohYWsBPPNHC+CjrsBCXZPsgBvCUzBkm4ONw5aDrOhanso90VFDq5fhAk8yOdDlfvA3XJSWw3YRAqyLP8MN0fF9Q0b62hNyyYahvwg5SBvOdF0annXQlR7uBxecU4fcn4I/+nlo7gHWIpouaXgMpHPQTfhxmbixC+0KujjATtNwJpNVlZu6Am9mesRdtM2f6Oav3Sd1SzKQjnf81tN+pTkVcipZQh77DHgdeeSRBZ9d7MfkWGDVVVctRx9zTJl19NFlzz32mCeiPUnNk5kmFwhvNMcO6o67Bi+5tPPCQXDAQeyQdja3PemJT2KiuunGG8u555wT8BFQtBI0LdJLTgo40rST59JwclbwJLxgKrOBI7POeEOKA7lT0mESrEzZb/4MCCmooN1/1jWX7BNDtzPIMRtU3GhXELJ8puu64drS/S6jH3ZRDGefZTWgyoDP9mpgMn7A2+6ypeWNftNrkhYWG1xwSB7DO2mZNdrj8PhTp8FlNsPEvJENTZP9Xux48SOiY2RoFjl57HBOmol/NW6dQ4b1HAULy2B9jU/2SnSGcR98SrOSYG73vEMdMJSHPCofqUSeuMpxwEEHlDvuHPiq+3s5MQssv/zy5dDDDitXXnll+Y+ttiqIh4919CT1WNZZSH2zjpnFp4jshHAWHFzVwYG1MmRbXdpVZwOcVoLLLLtsecc7/w9xcJ+Klwzl9MCjQ6bk4zavpLkiJ996T8j8W7zs5HbuWGE3gZF6jGgLmg5K6bLQEP20gzIOkxCEU/B2e5QKhkOr6KQ/A56DonYShiUNhTEG2YRn+mKtIgV04RnOZQRR9bf8DedymH4atwbfdLiY8T2bpFdLz3XoOqSvFzBOehov0zce6jjHgTGq9cHO1H1sTzsZ6+NxxTwDzJAM4u0Ewe3UqERj/iqDTrIN5GAyyrBZds0PygFdrL9ohL78nNXgCkLINqOU+++/v+x/wP79M1Qe3EkoEb922333ssIKK5RNNt6YNh6PbE9S41lmIbWfdvpp5fzzz49Lb3AaOxlLOE9yODu3xWHAQGVudfw3rb12WWXVVcpPj/tJeah9RB10vPL1ebr4j4CKt1Cbhx2ztldcsLIjUy7TA2EFMLS3QZ6dFUABbqAXmiOYO2D5smAg1pPM2/zFmgAMhrIXE5qTJID4G+GSYcl8g43gbYNo94nptUFd/ZYvwAXn9uD+OPiGNx3q+Bjymy7kxh91145ylJ1Al+0as6Df2t/6OhEQEabE+M2MXRvHO8lnua2HeVV0jUWaJ4avdq/3S40DXpTPMlsmjzPqOozDqto9luxLVwSYqFCXLxiXNvRTloKvIlQrg/att9zK73Pz5UHz7+WCWeDft9qqrLPOOmX99dYr471Dsb+7b8FsPF/Yv//D7/lWcwQUOEh2GtcZcOScbJNj+pw42nG4DUJcc/U15YLzzyvLL//0gUwDX6+hCQmGvAGSPF0YbBlqHqoo6Jv8oA9nio8jyFY4xxdjjwEUuQHV0TIaP+gF4+jRiZbmI/Q05Jgy2WsC2EPk5hXfcEamLdtGdz5maSRSqAMyAt5QY7uGe9JaRqC1P6DixJRSw+ALdt0ZpRcznDCpNZ8mStHMZc3IDlEc6quVgQ6oV7vUNgGPkRMvTQZLl2ZfAdGFLyxdaaWV3NHLSbIAvq0c7/0748wzC75UMR/L5Eo/X3gWwGtXDjnkEAYPJBrep5mbr4lzi1Lmzhh8xxOSEA7A15Us15hc0TpBkc7MGeXFL3lxueD888vab3lz3ZkpOBMuBWqQRBvxUMHlGB2kzkA92PVUvim5qX/4Bs1ARspruV02/M2PsH44JDWG3saXvCBTLZByrFfGwo9+Ek9Eo3+4zbzCHsPdg1yquJZUqZDjtQcd2dcRUzrNnVtffDokr3AikFPNij9HX5cu9HGfhgOJjG8xoB8PkNOLWgFn/n6B7CB5CF7FHONHcz0BXdMxj+AvPpQp6Uscxn0Rg0iiT2r6vJ7biM+vkR+MO2lQkaSvaSa+MBRgQ37xmjOn3gchW/WbH2lLL9sD8BW2lPe/730Fn13sx+Ra4BObbDLy/lRPUpNr55HUHn744XLgwQfymjaDoi7VMfnocgucMy5TIHHIfwHPnwjYgyfMwMyX6Bxsn/H0ZwwnNQQl4IKeEhTwTNeB3/gsFcjcFvAhwyCJWeGAFY8sc4ZhQJNO5s3An5KNaaFEwHDdcuSy7c+8fM6yxvpocnAmb7TaPtFQQR24sgxD9AZxVrRj4ERAzU3hQG45cp3nDd3cD1KWK2CtnwI15XXQTvCeV6ShJGVaQ3SdNFwaUXKZL0qOgd6dl+stPfNhyV09BQQYaQAX9kB/hs3nhE1wbXIdeus5ZFNyrzTnFCd786Ae4D+n8sy8/Hb13IbzU08/razxD68uq6y8CmXv/ybHAss98YkjCfV7UiPNMrmNxxxzTLn5ppuDKAKI70PZWRisnEQQCBzs/QhtwgEhOpdh5NhoB23TqgxrgiJPPfpLGCXHEGqcEyZS3Xy2TCjtuKbF2O4b5ASsBIfkHPHgAqAYXxVkQa82VHzXWz6gix/3W3zDmW/bXq1TkyxxYesmIQAn0ydN34Bv7GZ+1t/fNGs+XAPLmgAAIABJREFUg/YBT+LUpYfFG7+EXTzOWiRkYC9sok2wrU687+JHysehhzGlTUCs4Us+kDnJQPs3T/lBb8C2h+0UpeE4PQcDkMfN8hgnFmSj5rvGzH5Fm9V/nKuVxuCLEAmnKxS0VdKXY6/dHPEAp3mJcvbs2eWggw7iPeBWz16ffAuMnU2Tz2OppnjOOeeUC351AW0wtHPCChW7Bz04QadhZKiJBnX84aDTO/goEUXQUZ20ZenqkLrnhbYUlCJ42qnxqHhKhMRNT99VdGWQxNu6DNFWADcN4uY2BTgGIorlwK2HNxQMiJ/PZRfLYh1Ygr6CZ+itZDjUPk5SGIMjeW1f9zOQafFAnUXP/ZIigjtFht39I7rQAUfgjeIHHLUbX2iDdtPLY4s2/zioqh74bd18UCabQ3/SSkmpHWvCiA/7En7IL3zXcxKyHUhHTwha/jz/gYsDSavlmeuGi/GRbvYj9mtMmAChoWWWXQADmsAJeOvAQa2WxD2Uo2YdVSv9/0K1QE9SC9G8N954Y/nBj34QEx4OyN8UGOAQOOC8cAr/ISjakYBjOAIrMGXRSRsNyies6xIanU1ObqesoOLnwOVVrWhk/qBnGdxuulWtQb9ltNzWmzwVBChnCrCWh7j4N1hcsynsYgDhOuiN6TcB6GK9UnIYw186m3xbtvRdB/88duPjQaHBGJN/lichgrblcwkb4sf83B5qau5Eu+hZTpOPOlmk+UYzxeSp4LKdcVCCPw63tXXzQTnGLprHnEcaE2oFfT3e7ThkGZoP99oe4AWaqFN/CcF5mn1KcExAuhcLnJyQQv4wRZUN+rZwF198cTlzPl/xE/T7yTxboN+TmmdTzR8gHgf/3iHfK3MenVN3KnBCBQZQQrLAAUemgznIiI0dAs7hw4HBjhh10QEc27A6FFCGYZPuU4C+6QSeeUFOndvxSbEJUsCz7AgIDErgnHQxHetAnghWpa5UgUP+SWbAjMQLIhB9kGABD/6kE3Jr/WXzKWEHP+uq4EiZs0ESr0q4NsyYG9FLzaqbjmkEWD1RdwTjVr9ch4ywDw7rZbJVCg54PTV7629ADK9lDaQBPY8ru5Q8gheEFb7tRTi0i1/gSU7fG4IelL/5gkTQBk/04Rzzxueghfk4BONLuV6sYbzEn3B5/PL4a16ANmWBXZLMuGcV8s3EAxVz6n0r20D3sMyLuJLBidSyY4yO+8lx5YUvfGF57nOfS5P0f5Nvgb6TmnybkuL3f/D9cuttt1bq3tHIgdAIh8VkZ5DXJQe2O8ArUMMh4ShwOAYynLOhBgw6uhJdba7OjHY6GKsRIisdX+KAo4s2SuJUiRkQyAf1FJwgA2Q2bXbrXgZ1Ec3gL3qWnzDZDoKvbCTnQFxhDwrgB38360GUoE3hZDNaq+oJcMsB3fhju5rWiJI4hoftlFCDBvrcLnruMznXg7/5IoCmIGr48Urrbzoet1wfSU98DOcSfCBbHeTxuFYZjeMFVoYO20MvCyC9gBdN6E/zzzQzrZBJ8wD0PJ8IrwWeaUafLlsPzWPJYBgkQ84fzQXaU2+moMskn6DckIGuVAl58UgZZ8wojzz6CBejs2fPblXo9UmyQE9Sk2TITObCCy8sF1xwwSAg5ksFcg46GOZ9XgU6wCkIgqadig5D8JqsIiggJDjgAUFJh4EiORhh2OmgpLiUAgFpKsiYJko6JhWsq2HTCvgm8GTZiGaZHKwUOESSQSBeyGobjFMSRzaEHNmOobvbDZzhU1s+pU45eDrpqM18aghONtcYjmnPxDN/wbs78MxP9g9+anc98GwfLXYiSTJFZANXDOpnu2hBMhTMNY9oQ/BM84pJKc2ToT7RNH2Xw7QHO272pwcfIJ13RugL/kk/4ziJBP8sY5WYvoD5R7pcXVX9Y06KLvhARi4C5WdOvkE/3S+uVPQfYiohAva222/rX+0xZKDJrfTLfZNrz3LXXXeVY79/bA3scvZgoUsKdEbmE7pDJBm30xmBK6eFM9lxGKzk2Dh3orCzBZwCI3ibLkrTDIcHj3yoaljQxY8dn/wBo8uGmV+GY9AEbe0iQ46WXfBvOrJMSQfQ4wH+M6pdhkBFxpfL2j7Ii8PlUH/tGOqnXZVk2WH+QhyPjgNeyGt469vID9vxYJyuwZp187N5VDc8xonnRhd9yAX7gCz6Q07TkTwuPH9c9zwr9eNcNSh73gkIOJxPWUaNt+0P3pl/4HAK6bIfP6c0pyYoyEsaYCLdNF7gxcuK0EFyQU7q6s81VbS4fOjxswyuQz5KNrMmKr9WzHoTTroADgs1tPERd7QbED5YZpbzzjuv4C3fr17j1WHCfjI5FuhJanLsSCqYxIcfcXh58KEH6ySG88KJdHnCzoQ2Jxf2O3Cldjq/ZDOs23KZz8lMgWS4vVFSzgcYyIzSf4AkrlaabTv7CDSc/OyzcGgccFzGQ+iGEwcy2cRJz/DGz85f2Siq2paJXshCjvonONMNegp0BjUug5F1rgwriOQlnAIhO0KcCmD65hd6BiOdiF40e8zNZ2AAggQ98Yv7S9gkAMf0IBvuPVku3ZsCEcqGdiUq4pie+Lf6hz6mI3jLHWOZbeJO86nMyZf2a9stW2rHfKAsHF/tcMTDcxRlwNkO4AVbqO7PRVGkhN/aq7UvkhASIPSHzP68FXkrWaI9khU+nAy+4IH2MrPgnZwvfMELy9Ofnt76Ytv0csIWqPviCaN3xGyB0884veBLDD3RvZuIekoGmNj+80Q3HGjaiXipzQFFnsY+JRHyRyBJwYc42okZ1m2GB28c0d4mJQVBw5E+YLxiHQEP+RFE8FfxGCWqPbwzVICyfsahMOjzbi8aBkkTsMazvpbLpfHHlIm/SaPkGPkeh2QDHx+gA31MP9qrVvycNOOq6rAn/2yHph20ST+NF3j4yH1osx7BP43LUJ8IDLWZLBY/uO+S9Ax+sMuI9uj3eHi+mT8EUoAGT88z2zPmAGQwHHihkhZJlDfxZx0wONK9RlRgphh/9FOEKgdpNk/qkZfhrIflt/+l8bDtwCP0AZzmDluVvKlJook+fO3O0bOOpuj93+RZoCepSbLlrbfeWo7/2fERVDDh7Yz0OTkqg4WdMAVFtitYAZfBXp+TggPYgdwHsaOtun7VxIFJiY50dI3e8qANySYfcDq0W7Tgk4MM+Ei24A2ZpRvacLiMc4JUuKyn+VM/8cc58SyPVtsOCpCRvCUo2xVocF5/U2sKRqQ7TlAGTchGsgrqrMuOQdH0HKCof1pwSCnoQb0Mp3bKPsJO4BX8sXjwAyIwhy4vUQYFTMvJtsxD4yV2MUeou2waupBIhQy50ni7m3p47PPnhwRA26WkrCEkYfDimAFWyQl6gqbpj2r3OHue4kPSQAh9A1mtmofUU/b1uWmhDt6Ql+godB42kS0JlxZFoaPxqZ3GSQ9jgMbll19ezj3vXPX2YjIs0JPUJFgRjnTk0UfycXOSq7E6Vqh2LDqmg3gOBpLBDgMH4nlqRx0/oIEffuurLtfRkeWYpmGeIGFHt2MCP+BEl/R1DhzXh84dAOnjNfhQGt+bkNyZNgOW86FLhRvTjiAiumh3DAIt65piz5B8pmOZzb/SUJRPNEk/6Wi8ClLtPASjAE260SEZE3niK8hlmkZh6XHPATcpVrnTELSB6bikPWU/zgcsNiBDsj1hRX+ItyroBzzngQztNtDEYRqkS/2BMtjJUk7toEAn6EF/JVLStABJPtKXfDH2ghviL1uGPJJ7qO75TZXqYmFUv2UkG6iocYOMlgHnhFMyjb5qBKLKPFVHfW4L/gVY/x133HHl7rvvrvD9/wJboCepBTZhKWf88oxy7Z+uJSVOVKwemxUXnI/OYAdOQSQut9jR5BSmlYMDaOBPUYGOwW815YcZ5XwKMhVukHDI33LIOavQ1Qh0UAcoBU4HjRqHqg6kW2MZtSBdOKk9ONNIwclO7BI2Siix0nY/ytovZuAwDh/jeDijThqDAAJZ+afxqVIPgi/5JZldb+kaz3xcwob4Ga+/bTfdKBNv0Az+MIEv26V283VpOr7shjp5piBq2DxuHHsHZzCyHBSgUsm02JxgQBP08mE+gDUv0kiymA5K2i3RAT4P9Y2hA838VTeaG+YPnY1r2dyGEnOP82+AUO2L+YG5IXrWIeqJT/ThcqXYQQdc9jv22GNNuZcLaIHhWbWAxJZG9DvvvLP8/Oc/Hzi1HUvGiIksx+QKLgVxOku+hNU4vm1qJ0E9dkZBZ3D5LvMjroIb2oeOJih49Utns38nXNNFPwMaiFnWRNt8IG/9lQOLFnCN365A22Sd8Uk3qWB5XFq3zJc2q+FmIIsALYPxGUTTvZFMzzQhz5hDernd9Aib4Ru4Fj4nFfehzDpQDk2gaG/nVYvhhJCEt+7kozFkYB6lv+lrrmXZIEokH+xMcLRzgsNfDQHboJ/8Pf+0aAId/HGlUldElVySv+pfeZgO7aD5Z708BuSX5KIJxNc+lGFBy7JZ1qpU/W9Y6lgFiHllOajHzJnlsssvKxdddFFG7+cTtEB/um+ChjMaPrQ7e/ZsrvDRFhOZvtTclJbDEkYBgc6SVpoZHw7j1R7afRjGbYDzOfvgbLgM1ASMDGNZ6bioeBVtPmSH1fFwgCEeAqHkt3NSBrQbX8K6DjgeUeiErPWItGQgqIKL8YnrftlZLAZFsm8OQuYbQchjY5kGFAbym78Ddw52iT+DWsIPko8HL/WHnkZLdIOk4ZScylzYmAoQJPRUgLWd/QaIkMe0IRf+WrpsqknEvPkIe+BVhawWH+HWI+6mBTzzj/mnTtsJ/fhBP8YWJfs0dnhMj30QUx8xIDygmocWiCn8PE/Y7q828dfiWEjxqVzTU4R6QpJ64VHzMofyYZ7TlniYL/MXXfRRfhsG9KHXnLnlhz/6YXnFK15RnvzkJ9ukvZyABfpOagJGM8oll1xSLrvssuFk4JUigOQQsdpEE4IeAgRziC47YAWZ8DjpNdnNKxwk3TgnnAKDnTTjkq+CAuigz3CmiwDAIwctyW1Yl5aZdclPugg4VdlBwMEKWG2AHyUrcCuUbCIZyCfhkwztMbwIqILrv+1ldbwCVwma1D/Zg5iAN05IM7g8GPKZjeiBFnVCcFLyDDuBZMPf8G4HDvEwnvhLP1mvgE/8Ka/wDRtw0sd1l+ZHW4ofcKNfhKjTCHuYnecUhUejjiE6sodh0cdjPDtBKNOS/ICnTYQb8x91+4rIknYa/8DT4g9yUC/RrMLU/5bRelNWLxpp6CSHeFgf4sgPqL/tqrZ77723/PRnP83s+vkELNB3UhMwGlCwe/rxj39cr1/bCeE0dlDf83CQtIPYUfXWZ7O3Y3GyyxHRB0cY6msdB0DJWQkLDMnEkn5dgUgvyQRc0ycp8UYbD9NOcEO0K1QEu6Fgoj4U1Ms0EZBMzzsV0zFMsI+TChFVC6Zm6cvAIX4iycIyu806u92rdve3peEG4g3zj3a/L6/tdrsIBz0zyvD5XME7j0f+XFQO7mh34ETwxeHxsHy2D/pCBvBLY0I8EfaObIg/iVUk0I8+cqxz1vzQBxgnCsvDxZoTU8LjToZa1F2O5QV88JIPkVa6Qki5vdvBHMdnflPdtiE7zD+NCezgHRTngXZVpAc7pDEADdoNiWzOzDJn5uDdf0PjQualnHvOueX1r319ef7zny8tezG/Fug7qfm1mOBPOPGEctfddwU2Ji5/dCMXDpR/2K/k4JUzkTGZ/Sdq2Zm40sMKrUkswZjoIFAPOv+olaaCEulZ1kEkGQQz0aMMehTavCm3koH5oUQ/DgYRyWn9DUcY6Ul6SqQMNAgC/hOCrBl6WwbTixLBJu3UrF/0+wRwyY4+9xg5EBncpfm6dLvljXbJH3UDNu3ud2mwMWXCQx/vXeqGfoZt6Yynv+Fau2Zao85JD2Ml2xmG46axB20csCXOfYnabSiDv2Bd5zzTvAj4Sm6wkNHDFJDFtDw/rY+nMu+taT7AhOgnTvXOKocWiJCB469EFnBo92XE9JCFaZOgduaQie3mA/3AEsxlE9wSsL1qa/8/PxboO6n5sZZgb7/j9nLa6afVyakJz0lo50qfx7AzEtX9mMC4wpcSD51NdbTjcCm2dCgHIU/6oAEU/Hmn1jhLwIFY9V7C2/EpjxIHQMzHvO3sqGe5huiys2K4nYFLAQI9DArpNUuEk4MTU0kn86sU63/La7pANaxL00EZbYIDXj6yLpmWYdxvPKy4ccT9GsuusQ1+JqAy6DggNvCmH/jq93hGfzOuwcZjioaE63PT9bwxnuVyPfgIEfXA9bnpCwk0SSeZFnW2g451VVIgmmAxnsYHL8uHpIjz3Aa8UXRND7A8sMvRvS20ZR3zmyQAS/6alaYDeCSezJ/n0BM7f72SyTzM036F9jkzKhDwrrvuOn6n3Ote+zqC9n/zZ4G+k5o/exEan4N49NFHKyZWVLickT7QB6f0BDd5THz8EC59SBf9nPjJ8Y2Lkv3A1GqSfQoKdj60OZAwIIi/AxwDu3ZXlEOBzvhsS8HEQWVIdsnvNvNB3cHB9AImBTXDQBbKAyAlDuVk6mg9rLtp0XYKaAw8ljffazIhkgZGNarlIh52BPhzH89qIGUbUNJYBH8tIEDD/E2Dqmh8DO+Sts1yeSEivu6vEg0COgMehl+yGI5080JEjIb6zRzo4ucmflwhX2Jt9KVOivXQMx+gZf0tF/uTjKgbr7Un2mP8bWOo7OSlc9LIybyhj37gZLghPZPYLRx3PY1NDBPypsUU9UTS8yPriXbIoXtYgIHJ8tylvjNn8oP++Pqefsy/BfpOaj5tdtVVV5Xf/OY3nLR0jLyTgvMoALLUJZLsQJ7A2VnoHHY8xqnm8l6S0bTCsVLwBBg/+Eo5BpdGMiwCBWmk4Ay8DMNzBwbAKSC4JHxFIhWc4mCydABI+HR0BVaBBs1aR+JAPBYSGlW3vMYDiIOJS9MHjGV0STzjoKIgw/4hds16rakOyUZGpBwyQ84s6xj4Cj4IYOad5RFMli3oyjbtvTPr6XnlOsjneMqdHxO65NZOhTWMDRJXRoDNcI8LyUILHMBCL44zyvSC3/H4G17i1+9uyjsYJSMEc9AIG0oB8hqRkGSqKFr+0eET0cNOKmhqMcc6BPSYcPrNpH5++tJy2b4my/a59QlA0tFOC3B88g/6zS3lr3/5aznl1FPKP7/rn43ay3m0QOOK84i1lIJhEv7kJz9hggoTaOUEJx9KPHAsOH36g8N6RdZO9uwgpg0HiEMOxGBiZ3Ipp4eXEUNOPYomggHkAH//AY68RA96ghDgcLCuvgEOqVQ8JQfqlGQK2SGU2xELEu8hfQJBJym5WBbKD/wgWOUMOuBjXkFm0AA4/mUZbK+W/4h64Fcrht24Yvbn3UR7BPqw7kmGDDs07koM1Ekr9lF2tk0BV20jnQeqkwXhAJHu85BeFmDEebX44MPcphNzxTqLv3JPpWQZvFBp5kCMF+A0Fz2+LDV/yFMLv5ivhs/8H2M8PX4QDLQ9blWGOu+pU7Y7zrXbowyij3PS0eVB7qSqxtVnpG/FKeW0004rf/nLXwTRi3m1QE9S82qpUsoll15Srrv+OmJ4snvSDjmVaSZndAJzAELpSQ7woeArPLdx8jtfKXkAF/3tQRwmKyNUiMwrgoITkPiTXpLZulF2ITk4DOk7AifyqwKPaVleBwLCpYRINikYD+npYGd+CljAgTz8cbAyI5XQzbax7ObNhJwShmU1b9tlFJ+gab7SF2yBb30yTbZbvibItnCkDz31Y/uzfYg++MkOaictCpAWBqpDZ9AivTT/qCN0wQ9KJXWIa1iTsKzGYSk8w4SaCuSGifE3gJICaNLesh/r6fI45MJhu+McMKQruQmQxoEwlfHw4gsaYfemy+V4PyB18rxKMkF39okXfVL2Jj/JAbns65Qr3HBGefjhh8svfvELg/dyHi0wNsrNI+LSBobLBP/7v/9bHQLKY/LhLzsDJq2CFUs5lG2FNgcXl4YPp/XEV/BiGNE9LwQM8wvnEj+zciChs8DpjCMnsgyGNxzqdEQHJzhjOiyng6W7TM980U46foKqhjv+Rx/pOAgke1mvIfpycNKznjS5ZPNK1cqoDzQQKBgszEsCWw+g+BylZRsph+VubGIc4ENGyml9PQ9UD7puT2WeC5SLwFVg0MRvyCp6bE+LC0/HijWAJz3brtE5aEJ+b31kc9PxPGeyGk9/y5twrRNtpH7I7Hba3Pd6lBwCVnKiDhzjARfnbkdJeqBP+bnaqbaCnSAvfjUHOLc8H7It4COJl1gEPmiYD/ljSCKxDa5IZNnCtuatMTjv/PPK7bffTn7937xZoCepebNT+fWvf13wpnMcMek1ATGB6Qx5oqfAxkRBxPGZxaS2c2l34XZiug0wafKPpKqkU9lWZ8U5HAk/dFgFnXC4RJc05cjQLep28qQf+kCPcApUrNcOOrsdmO0p6FbC9T91BX0nVgcS00ZQaj9/BtnynwgO8bP8iVnoL1zwBh2MpceTbClD1c84HhPjVPHYmzhIp2Sv3Fmhk2CSg8EwjS3rKTlk3kP8nYjMJI0D4TR33G2Zc0AGnJM7+nGYh+UljJNKtp1hNccq8gC/UqvBnfNP8nKx1exSwIu/XtRJmMw7w6Ddb0m3PiG/TiIJSxDaVffXgGN/CnvnRRtmt+RFvxc/1tG6oY9ym7k7kt89OufRvptKdpmX056k5sFK2EXhc1GeqOEICbc6zeAatwMtcTzJPXkdfBUY3UxyyfGB27aZJfmpYh6o2snQH+d2djiamFkXllpJkp+Dm5wyZGPc0GPBzdOFAaNAlfmSo2jRJlYAJXiBbtp12bZVUukvupAPAc4JCCQMF6V5jVNSVtmfvEXB5xbP9Chg7aynA4AIbEO2NF8l2yFbeDyr4FX3NDfA04dpkrVpJv0JqzEZwhPfjJ9pkLXlkB0MixIH7Gu5q+q1PfqxaxFvIqDbQV2yZp4hK+gLz2No3pbLuqB0n/mSFwG1UwSx5iCseGQaXtx4fhENcGkRYd7owzlsYD3Mps6+6iTG5by2/klu6+rEb5v++sLBgtd0ezm+BXqSGt820YNJhc9G8dAlCk5QTuWBA+dJDmfITkJ/glPAiZNzceLW2VzpY/4rUcAhKrSc0fgKJtl5K12JnH030UIv4Ox8rhM3BS5RqXJYD8lsR0PVgYa6Si/L5BWy4ULnpINlib5grJME666QFTomPce0S2/gkb7gDccSPQ6qZuAy8Q5YwDsJZOayK+DYnOQiOTZrJMUPdqQtvWs038cpHfAsE4Om3uhAepoxlkNcg6r1Df6Sx3QCECfQI9mRTYCHDUboD5oVTQYQLu2CDsylpD+pqA5ynE8apwqePjeV5jx5a3w8B02XpWXzOOjyHGVzUkpjgvZRB2n70l6S27YjDnRMPmI5IILlNB3Aow31k046aRTL3jbCAj1JjTBKbkKwPfnkk8O5MCHR5glIWDkMnddOLKdysAY8f+yUYjLUrz5PdAadHMTgEHI8w7juEu0OFnQOOT1pORElBQEDGXCYJko6GWjp8hppCY9w0CbBEd6yiidtZAe2bgSsNgQ58q9ePuAv2pl+2E92dKCgLKaNUj+0h+QADzyaXx/PrxBZn9BdAWwMTelZRRcH82z4Ba7bs80SndDb9nHysw6mrzL0aejFuNrmhhecC8vlevDHGKSdseFcOikaDyUswN+UrGiVcXgDJ+RU4rL9OfeUvAgju2X+OCc8dMThBCBZDIsyH5TT8Ek28x4DKxuSPuDTvc1RONaJ/DV+QVN6Ymrjj36k+QU8LHzvuPOOAO8n41ugJ6nxbcOe3/72t+WWW26pjpkCOTo9iVFyEqeJiYlrB8+TGQ7AQw5BOK1A3W6HyDRBgxNdBJjcUnARVRbAQ8Ic4isAOpQdVs4OOJKFTNIBOuEXtEgv4aAuRmEX11ECNxzXgRkdORjJYUOeRABtlb2NRaKRFLNcOGfdN/5RVaKm/lWaCmS5FIBCxhRsTc/6UyzRpFxuSPrkduqe+IAe+9N4k6/k4nkOri08BRosIMw+xsDw7lDJ+eKn1TR25jWGf9Zf+KaPEnONcy/LqeDrhRnhOMADWdEn8Ul1DH/IpXngKVUBQwidDB5cQAPHRj2giYPJLo2TedH+Gg/AhV0sGERMcnr8RJ50qX+yJVHhG/I/1m0P2dq+H/qZoKY0PkOFR9L78fgW6EnqcWx0ymmn0EENFpMfDZpwaGNATMEAE9iODlDXHfwcQN3niY9+9KFuWPMmPQUlTv4UXAhrwOTIbjcu6OIc7exz8JQy4VTWLSCVeFB3ElGAoE2EbxFIW0kJ52GLzB88lO/q89ODnRvxrYdsYT5jSslkuSwDSsLm4KrOCEw5uGQ6JpLsA5lML+yfxpz8Wzz1U0/rOkIu0s70cV4nwYBnm3xBu8HhMGjsKIrkh/05Bra/xpAwHifJ6rkp6nW8Aei5Z53acUlzgLKDrnQgd93Lshw2Vcgpu2Rfcl+2u3X0XHUf2uln4kORJav9z7yNM5Czyop2JBiKLVy0xWGdtcsifEpg1FOTmryECP7ZntDx/PPPL/fdd1+Q7iejLdCT1Gi7sPXaa68d/sbdNFk9yTN6dgCupNIOZeYT6j0IwuCSoSaynYLOIiclTQU0tA8lrXR93QE+OxHlohdrBc/YMgj+oJ15OSC5nY4EPc3fTq4gZ/lzv9gNHFsr0ywX+ND5bTCxoP6wkwOa+1VGv+JE8G/0sAzUJwVRk/PKlvUUaJxsDEf9bT/Z3vY3D8BmOOOyHQsHLR4Mg9L83UZavr+Z5xU6cky0LplJPk+waPZ42vbgB9uGXSR5ZTPY8dKuoOU/rh/SZ4OSvRFwcZC2bSEdqB/O8ZvayB/zQuNMXI8DdCRj8bd+6NdOC/KNGfuU9I2e7UwygmE7kgkAGzzwyEY3n9BH09kAAAAgAElEQVTT42NbC5xwllUl6NvWLjmHddk8g+NzU2edfVZu6ucjLNCT1AijuAlfC+8VmNvoeJ6smNpwMDmSJyX9wK94cVCws+RgLTp0BjksJ35yTvN1mSc8eTuIyXEAl2XkORoVHCJYKAgFP9FBHT+m7TrxkgO6nyV0VKCJICB9DecgYie2Pi5tQ/DDEXiQU6tQ0LCN3W880EVbRa4FdVbSUMsQXbehBC4CGeUcJ3mYB/nI3iGHxyETbfQgH8lDWgOjRBKLJtOzHTWPWn5RH6U/5pHpSC7WIYMYjbJ32C09TZjlynZyO0rQjnril03i8WrhiM9kUaEpZwKCvDH20tW6GRYw1EfTgDTH0T/LRH0tP8YMP3qDDOBMk+21l5KxLvrWizYQceAZBuf4ge0MCyJnn3324D2gQ0L1ii3Qk5Qt0ZR//etfy6WXXlqDB1ZgadJi4tXf6hRecYGEJ7JXbiSrgOaJipIHCjmHJzNpo10g6Mdhh6y1wX8mUQdxwRFeMpKX+KOJdfOFtHAywQZePQkmdDzJSX5KYqSnT+wTRUEqZAW/ZtUNHB/WmbiSIWSRzKZlOa2PZYKd3EY6zaVX2tG2NONUZvpVBNmjChWQhnNDhdL4OxjZng5cKchTXiPnklOpzqfg72CP5rwrzbZz8JVupk85kxxkpbGjbcXbNrNe7mMpmaxjlFoEANd8wv6gaz6aU5YJ7bU7KQC5sXDynOEsHLvLCTzNBxFigX+eX+Rh/ta/GrTOj0qo4qX5QN0ogxY59pFRyUn6Vz3r2ylgC8pgmpITeiGpZt3Bi3b3nC2l3POXe8qlv7k09OknYy3QXzA71iZsOefcc+oKxw6Gl23OaD4/koIRnTa9tNMOynY5IM810X3OSZucjassO1lyCgZbO2FDo/piFTQCCGD4W9sdaKqDqeanpqAxnEz0UQXE0AHHwgtF0yo8ggzg0yqY+JadfmojDuha/5bHUDvQ7PwCpOMbKQU5N6FE0ACdfOQ6z4e7GTzyl9ZR/xSwTMt62j4u3e/xNL+2vzUr8PzyV9LAGOQv3ZuTniS1vtIR8OZj3LBXpuOxVZCETJYLtrLMeTzzeSQC8QMu8fD18XmupOBLPSkvFeTc4rhwkhGNspO2xphzF/NIdCij551edgt9yT8UBfjc+AJD6xJ28fzxXErjDhh+qSMWUvj1fSP4heYQXxIrXuSDeSX5rDvmBODxF18FAiCNgV/EG3KqHfzRhkt+r/mH11Sj9P9jLNB3UmNMUifreeedRydCUOSfH8X2zsETNU16zkvtuOhMShQ5MHEyY2qKjuG48wKPDCzZ6JZeOcPn0w9AstNCVtDkkWR0G+mrHTJk/jgHbR8Zh3CSLWDABg6nwFL9Eg2VgvEJz+aBsaxn1s3w5h8lcJP+bBfv4EUraGc4wu6EG7AfkBZd2o0JOMSvFNWf+Vt2EMntQ3XLZ07SwVXLQ3xwisuAAVFPRAc8IeOYQ/0eE8uDEjxse+Il/dGOn4DXvCV8ZmK5Ex/MGx+0W2XkJpYD/mo2nZRg0RP8m/GlqGKT5whwLHvIT2NqLvpcbFlYb9nDOkKP6i/VZ3gZM8lnOJOKcZctwIp6WqZkF+JoUZF1DFr20VLK1VddHW+zcX8vBxYYMesHnUvr2eVXXF7uvOvOgfp2dk86OTSvLyPApAnniUxH8spMMJ6sERDTqpHwXn05yCYnhjB2Gges6mDVA1sZCCsnij45K+oZN3hnftKZwVP6Uf4auqkzaMRhh0WpQAG6OI+fTAdBKQWUkBc2URAghC+bgFEKDuBtHahf6iMcAhzGK4L/iAQme1iHyg8Ba5DoqbPHQ7q5jXwHyJSvajUgHLDQtkl4xme7rSTepmM9bSrTyIsaw6KkmSAvF/K5R+eSgbYzUeuQHtF2l/kF7aQHaFSGg7ExfOYPWuSe9Df9wMeJZeY8qfMgzz+A2FZhFxKo/M0bJecTEQQwQgbCpZ1kXrRZPvCnn2vuDtg1fg/dclzwnKFoGpcgKnuJGGQ9+5yzTbqXjQVSlGl6luIqJgydGAHSuxsvHjXZaR7vSLwiRUBMQSBPbjhAXoHCIemUThgKUqA75GCDeDfk6JjvgCNdJQNFSYrmIOQw5eG0fFWWwY1d90Mm8w9c86pRhDpSTiXh2jwkaAQT8wt42ci2QL9lpQy2ixw646PfwY6wJJqCm4MA4JycNB6mPYae+5P4hMU4oy+NC9rRltgQ1O3sU0vwAV3Rhl3nhZ5xg1eWLdEL5hRgwCfLYzsYdoh/0hFj6INyZj3Fn7heRMDsaeeQdQcd18lfScPw7jM/0OXR6kmVRtubc9TwBKmVobmruYX5hSPbH7KwLpgx/MXbsmV4jwv7QnRahzRDT+ilfrc5JhA6xYoLLrigPPLIIxSj/xu2QL8nNWyPcs8995QrLr8iWjG5MCn95+RF59MM9GRFmZ3EE9RO6clN4nYwc8qTXQGCdJv+QTWt5BRs2IdgA1py3CHeKQFaFpcMUiNw7FyA8w/5JJ6UU7iWz/wNy0QGvXSYL0uIm3VuaFEGt7V8Mz0TNz3UG3ugieZR4DL/2j6Qj6RQVfCOsUhyVPIVwP28v0Qe49PKvDJ/8tQ/z6Pgn2xHkDHka8Mcf7e56PD+Fs6x0FBScXAWSLX9nEEQZ7uuGvgeC+S0TFlm+gctWsfQ8B5/8/QcQZ38K4BY6b6bxwqtOveXDqIp87WMvN+D+1WxUNO9U/tiO35E1CJGeOBF2lig+YscxZ/3rDJv7faqiFVujrn5eB77fhe+RV5Pi/L+1hyuAuskFA/wf+CBB8oll1xS1lxzTUnYC1ug76RsCZVY0eBNxXZINiswDjmJdhxoi4SlR6SRyIgPGO2gjGtnJV4KPBHkiFknsh0PsEyO2oUoJkTQAW4EAyVUy+2ggLp5Ap7nvgHuFbGdRskMuObt5CwzMWHRuUOY2mO6DDIGhmN7lyl407XcBLWjO8Akmc2fsoOGYIEHWqZD/r5HZv6ME4OFBiIE4bzCz8QSjmkblqVwqUYa7/HqJjdEIy16PE8M15bGGxp/j08dgJqANG8Ah7/BUXfbpOMx0LzjnIMd07gbD3Jx/qU5Z/2zudCmISW8dwpDMABQUrU+xANrzD35EniTqxIZ6pg3RLccIWAV3PMCMJRXiynUwBJtpNP4BXVHR+021aGS85/M5TukOKBpurQ3mFHUOreyXiGDaBEP9xh1lcY2PPe8c4f490q1QN9JNTPh/AvOH0oIdiqCydGMwomuiekJ6r5wHgVRtNsx7RhYgcUEV3/wSxMeuEMOo8nOgG3nGyGb5SO44Og8dugUcO20xpmJ729PMhsv5HNgS/oTgUjwV3YwCBAn1Svh6uy0iWQHjuvmb1jTdr/pZxy2QWYkOa+IRwWPJniZNkrT4HlaRLSBJu9QCIsn8niioql7DGjHCsL/0NO03Yw6HqHBMVg/1GBezUita4AHmMeCCJUK7QQUDQPx0o7DPAGH80pRT7VpHAgj2pRb57SvBBvwGTxhJ9Fj7E0fZdBJc6sqWncxtod5ZFzAkR8R6tfNV23r5+dMv8LU/moeCK7D9kJVc9dzm02wkeeOcVISDX1hdNMCHY03ZOCBNiwu59Tx5W5rzuDJTfAMvtqdXXX1VXyf37NWeJY59xL3SbsVBha4+pqry22331YbMNfSHyYcfvirCRhtuuEMRDpK+s+JjMmsPuJ4dahggDbABW5aXXrSEy8FTcqS+Em66jiJH/hmWNOxLu4nH+FZVstDGCdD24QiD3Y05J/kIz04n5MjjKk6VpA8z/pXQfCffda7Ng92Pu6v4zAQ2HzY739pnKJJ8lR7Df67P8ZrQJpdQ/SpB3QLrNBz0KIzwIyAM+fQw3CCtZlNr7Vv4JmN56cRUvtI/hKeegEADFMS8PiJTF24ASfBAZeBVnMMddLgjEtKi4h1MBx48Fyg6Eebf8zbNCmmLxd6PtbODEqZQi7DgYfmLPjwkC5D7Y3YlgVy4o/JpU5eUyEpXylgY+MbmZfpVAHkm/b9OXPLr371K3f1UhboSSpNhV//6tcDZ1SAG5qJAZtmsuC8KsLOqP2zU9AJlYBwzkmPCa+VlHdfnsiuj5ZBKzXxgzPhIN0U/O08pgkYy2q50Ba8SGVA23KquQYV8YFcpkv+Tkp8XFqXQR24HCzEH3ihV3ptj2laniG4bHbT9WUgrXYtD/CDhuxhHVAajm3psp3bXVJGiirLhh4QZpA8I5h5BCCXZDMtlBwm20k6ZHkAY9lDfttKctBG9d+QHpCBPKSP+ZNOYwPKhMWSDtbFx+fAp/4Jpq1nGM4BkQQNX/ojPcsrAuZB0skesHKWl3O0mrpaFvYfEuL/Z+9Nv3W7rjOvrSs5kmxLtiRLstVLlmRbttXYcpzETlyOm3KgGBBSVAJFDQbwgf+IAQUUgwEU+cKAQVLpqFSFUDGUi1iN1fet1biTG8lqfO9lPM98fnPPvc+5qcEXPtxX77n3rL3Xms0z55pzrrX3u9/3VMzv7UC3+8f8gdH6x2ZRdOBEp87djz7JyfwXTeZ/3DYvdGtcmHV1c/uTudG4eDznJ068u0jZ49tf7y5S8cfJkyeXe+67x7u4DkyCeySvg5/CKEIVRx6uIJjdTdli61mKOsgJ9siG2vKy4DihYA8d+gO7dp08ZVfA10QQnvB7YdKxbNoVzzKjFkvkkqge49ZOCp0LE4Sx1Qk9k3H4okkpNtP2FAfTBGvTczD6pcc+qJJ1xP/GET77T8cD13H+nzz2VzYNqJ+tfTf9FxwuMjw+nkLaBSs0Po/txjSKXusYtnbfOLD9PPQxDKPf9tEvWciL7xlSyxwzn+0vu6zQD9U+9AKS4s1Yy2FOMuCYy3tD0M524w9BTZyRT5NWdhhffGb8A4ftHueT1vgijAUQ++cY+kVKP63lsZi2EwuzxkQHBrWQMB89Bt1ooZVe/Wn5Z555ZmP6oZ+8+55UIuChhx9a3vz5m7UTTeF0gJIUFGPeazhRVx9i3xd9B6kGUiD83pPeZUgSEfDmTYTOnR8B7fHBIzxOiNNrQojdCZJdsY8j07ThN0aygYSXgmEr+NJtuWaJDvpl18RoGQXEJJZDcQyTikO/cnsDOcU0CkOSHP/DtznfYaLQQrtpgxc9mzGdzHEGM+/WGRqG1OIrz6XO8W2IZsGb9FOGjsU/52nKm/3EEm3p10QKqA2waAq8n0rTwpR56DkZvi+GQmT/iVb/s6hLlubNCLOAmDq+N9bQ815S6Vfxjhy9x6OTwSNfqQ9+tdOfG19OPp7Gi7/Nl5xAflmTBS9xbj3iyRN3nNOKZ+q3jOAHi23IfLUubESpfKun9/RK0636Mh/Sa/t5Xyq0wqA6oL81dcMNN5Scd3+/+54UMfDte77tQFWg1P8RVLlSIWDNowQYV1AOvBGRBNwqz9lm2S7Y7GyTIASuZJM8qtU+nrejHOnVb/2cp4hIn14qOnPXCLTGk53cXBzRa5EpVNiqPmRHZRUfKwtOEjM2mX7YaVL8y22dLEjWE74SWf4y7nE7sOdgLLTWI92uhaJYb5m1vej911zJNL2leAJKLvzp93yxg8YhGBH/e2OAvowhHx9rjpinQl6/7W/9wi7kxJ+lX4rstLXoZ1zz2nMbV9qvuZ2I/sZjUWLOXJq4jqVr0pmoCKufhSI8AgW9W115xha3iSX3YhdCdzHkbuY1sW3soUeP/NTxa5fsMIR372/Jkozmnf4eijxHwho7vMhUwLnP/DvskqsXGM2dvPTcyC/8D63k3Hvvvf31SjHzoJuxvT1cP7z99tvLww89XA7ooE3RU2DO2zsjqOgXY4Xv9o1fBTJjPh47O4K+lI5ATiIoWMXtpAiRe4LP/Fw9UXgEeexQXeFEP5INfXQVxnWn2zbtEw4G5AWHEzDWY6uBR5H9MoqAbZA6JaVyOHo6kWfRKgfY/+CedPgQWW5DWP47Q3FlvlIYhGPKRZ7tmXhmwUk/fLalahJQq1XfMf0zXkwYui5aYUI+9JzLdtvfkVcUrVy+i5810tOZA3ihN3d28hrTC52cuw9/yGfKBTtvjTGfI7SV0jHa2FtRXj6ybck1Uc4xfLjBvfPr1L0/Jh5oJV/6eFmubMu3RrRuCNLif7d4aMQCOC07PkKEZQ6fGKPOd336G1NPPPkEbAffvrtILcuir0F66623OilmMBGMRAqLjc8TXASkAlTBzv/uT0L4XIzs+igiSpYZqAr6RLt4JI/gZxGaGEtkCXCS9Xsj6/RKjv6TfNaQpNTXAE1M2KrWhWjwgRN8yDMtyTrfkPZalKs6ikIKFDwuEBjoTv2ql8cGn/RZJ/WFNvTYyRwgh/7ybDH5ODtb6AxjyITvSH8KFP3InVcw5g0d/Xs9ti/FHhlq/WIhyGbEfZrmfazIP2LhgQnppM+xl0W45USA2DJnkt1zGfU6Z9zyoPGeZnXSxCsM0HYbPJtz/KJYFVNyomWVB3ohxmbH/9j8Sabl4jLOww/fjAfpaCyhJ69gMx5uU+I3wYxu07ULDN7+azyejpHXwy/4ee9f82aRvu/e+xrKoR+sVeyAPaFPeruIJGEIFvXNpJCLnEQEJ236Z4IR9J0QoXWy8FVL6nMcr/fkpaODN7dRSAzJItlIBrWFq2SRlJIhPuikx3QpXh53Jq76JNs0JLF4lH88mKEiKOzROWndFx1g2OvTOfgnjfpncYNPuvxSTXUdtjfXwuXuKjjtZ/WNRbXtL0klZ+zWu3tX3GqeMGgt5sg7U4s8Wug4d5zxIU4mJZhFy0vHno8sSsjxpiGbALOLhcUGeauYmivZxo/tXOdZLB1v02/xUcfJ0GGczMfEHB3AmHJtV2SgE1vVYh99Plf8syAlbtXvuBg2mh+lkeVTMO8xxk7hI749LyyYitPcLjWeGX/BMdRlAjQN66KE35CDPRO/jnn5WKfZP3znge+07dAcanvwi5S+L0sPTfhFzKQwOMly+c8VBcFGUBOsM+CQpaBVkjnRslMkeE2TgCRAu41Q6yI50we/E4KdrYQl4CdOs2SRIfjVUrAmTuxQn3RYpDpHYWl7SkgvVhSSlkfBV86qyKAzGC3foseONroaB3NhoaOI0Q8u4c2OF6zlspI9sdmfrYDastrIuH2besMcbHxWzrFv7KrMo7tjO3yBf7SRHbEBWrX9yqH7Jl3PXiFCP5gtSzTBwVwid6PDELZzYDn0R5d4ra0c2/Gh/pa/gb7V33MgPw06MNGiu2mYY3wRfZJ3xL4jtEZsfKLvmIuPa3TFCQbsKY51YsHmccezNlwFTH0eZ55430kPnYz8R4fnTCc7f6BDQz/72c+Wp59+ulkO+eDgn+57/PHHfavPQa8npbRsE2w6UI3VJ9D9FNU6RmA62An8tAqo7pcs/VC4M2YdnY1rofU3LSj2SWYlxJA/5Uw9BLiTQt9kIUM6uVOIgsV8A+tMAOuCTvzYX4DLjlzhmW/Yhz75Zq8fHdgCLTLcxlYw0Feqyxiu9vbyWi65L/smNrkUm/HLuHLYy2t81Cl4eiAc6YffRYw5VuduHLrZKraaL7eWNJ/q03zy0rlscJsNUNu0EpXObAzoFo7WIT/oO+VS9NEvXS3PcyGKrNahlf/BRV7w9Gr3K2jke56EjW5i1Irjl2mL8YUP2f1dhKI/ravL+KVQOLegNX/chR08dWh/zsUqE4N/nTe5Y2BMytel/t6U5cYVyKu9V/zFYnNabvWXINrEaaePmUp8I79kflu/5j9z88CDDyw33XTTKutAjw7+SurBhx6sW1A8DVVLSu2AvNXZRca4MiHAoCDJEv/VTWBCtGuV9EoGtS4AFf21y9rR6lQ6HNAUgrH4adzyKMbFsJHSGNPrVIwMCiBm9xhP4rlgbQuneI7wRb/4JUs6XTRSrKw6RRR+kZoGtPht9offNoguhW7Dx6IgPv3gC/rFh+xx+7Fvo6GfVnzIqoPSSz/+zznzOO3CNvV5/gYAMMKHWrexHRr7UwPBL9OEGz/A2/QmSG9sMK/448umPfaBgXKafRj+GXuSjJ0U2XKRpTau/XwZETYUQ8kZhmBrSYo8mc5Cs48fg9nFEPkSr4vEWMjhgV9+1N0Rv2R24rbP9/aXsKIHF7fFuzf+SRz2XQ7ikvewU3usf8Tmgw88OCQd7uHBX0lpkfIrQelASUAqASn6JKPbXM7PPvKLpCIZRLN55dR0Klpj9yoeEsVsCWLxo8tyhU/FEaWtIEWFfu+Gt1dxTWqhmzOfoIckRY/0lr7j5XkMvCqAWWyRp3a+nLADpw9jF3S2EL7MSY+xOKhDolN4px5jxk/hp6/Ytpjch74omvLS5YZ+z4cg5Kqh+7NDZo7o9xXmFJQCR5fiTS/HhQyLT9CjMXztz0iF0XaFHn5i68hY5lJyRDNlS7/79NmrxI/H41/r567CwG77Mg+6suHzQu4fhdeyxlxK13wZU3RbVxb2wpJpln65icUGbLQaOlWbKem3TAeI2NbvSrTl2J/8By829zl0A7vGwC966eHV/PIxd2IMebVX9Lrysr+HfMs4vSyvfv/V5Xvf+95y+eWXI/Yg24O+knrppZeWH7/2483EO+hGsHtw7uCrbjSPAywB6gKTOPXipjefd2/SO+hTxMXrc4KXpEMpWga95TodViBOkFFcnSDiFUn6G+cs7iKBL0nqXI79ld7r1Yjlxj77STqSc5Kjn07O6LF88ItYmLT7x9ZgFK9fkjd2ydMGj2OTRUQ5i3H8YiQ7/ejDfwW98KC6AYBpyqhB4xe9/TmvegV/9ufcske//YTPJXPYY1oBLQdsx0yauYirbAOLYbC6T/EI9lwFa16IN/t6N29WO20cx/anjROkYMgcmQxZNqYY0W+bMlfC4P4ytAu88aBvtKItkbkCRafsT7wSh+ACq3i14WvZxFvkd5wmZjj38Bnmf+rAn8SB9cROyYCWY+hiuvPE/sCfIszUz7no98sN7DB/HfQipUfP9y+Sy0E2i26CuehHlXAejXOKfQK15YskyaU+L165VeOE0m2/LGgTwya4hxrLqAw2stYzEsSLZhF6uNQbYCe/RYyC1hiSTejHHyQjdCEr+ZKTDtlw3JjHlYwUApI0frTtc2GPP1tu6K0JHfGtMPHCh32eDUOfY3Na+coLWFpjH4sLfLR7+fTTGt90QAbwJ/KxA3n1V4GruGpM9CpaOq5/ubrHD8MOjzMH8W/rCZ3lyf0sAOrH3/hx3EFgMUC25cE/bi9bnmzMgtV6wWkL1isPyxt6sd/99csew18bP02ZIwbsr5R/62cy0jbGXPGjU23Nfe4SDGb00+V5GDlm0Qk7j5H/ayia5ETiDzvWeIvO+EILqxfXYHr44aM1amfWWX960Lf7Hn300bVYJok3Mz6DObf4nD+7xBAPOzFu13FO4jgJEukO1CStiwC3Viy8ECg5ZhJxrFEdi1Q6uH1kfbsxFwyRzq9RsoAqepJD0Wq5SjLhIRGVPCkK7tSvFCLpnLg8QJFUYRVOXvMw+PENOCHFJ63X5paAjcyhQ7Ti87hIWQiHzy0/OEzfCrcH0ydhtw9EhZ+bBrviE/D1OKKhyzmnR+h29BOnjo/QR5D7h/3cbrMfiIvIxgY/MDFvM8UG+z+Mtod+6UoRRgZwOfeCd7oeODAtt/OC0zYobnJ7lD8q2HahK4KVN8hWC51a9ye+fb77Gif4JEp2mBf62IccWtGip+W7s27bIQPbvDGST4JH+e9j2Z1NjmNIOTjix+axCSqnuqt5Q/vUU0/5L/aed97hluqDvZJ65513Fv1pjlkEHEUK4ixYm7EEIn1qFXTsQs2TnXzzjysl9ZlBwZeAVquXJVmYT6tvt2g6cZJYUCFTGJTMvIxt6KO/21EIGis2Z5GhHx6wygYnZvyETdXilbFYREBjaoFVDLx4D90alm76V/JKep/HV9N+61e//Vm/PJ6OvT2c0zb/kN38zBkFt9REV2wOX89TziEtqlpIq8ApDgIW2tHKfnwwcYAT3KZRBI14mb42r+TqhXwdJwbgE89eVo9ls0HRlhx0mCYbGcvfy2VDkriyjNAopmb+WC45E5sKeMWKMKN3j8HnwQlPt9P+saBo3PgllfeZeYhJVzR8bmrkEvS2FT8UGGOzfa04Pp/n8xh7wg+eKVsfkdHfmTrk11rZDswL+gzCL975RVlNECt5CGJ2avjFRXm8F+H+KjoKTCdPbg92IiYIFXQu8jpXAebDnKM4ix+RHBLwx8lv+uAV72qGOhGX9xAQH52SidyirN/q82vw61y4ux+7qse/nbzsVu3GwtBJHVrLAYsQ26/Dj9EDPlR0wVDH0G8/5ByMtYktJXtckqP/vJg3m53517HmizmzvrEIiLflDj/2nCB80NE17becRM4Z9YcRfchhspkv+4c5gii+bVzEn+xnDrJ4iAVZZvf8Mwt2cMXA8L154qcj+DZxmcV57w9Pf4AUgIpbh07pNpbQSYd7tbgldpinPs98gLzja8jgdpp9EB95zj0J69xLhl/Elxh2dm30xwZ0qxUu/dBnnXtfh8+Nghd9ibnHH3vcMA7118FeQz7xxBN975cA7wKSwHU/kaHYcaAr0+is1kGYXbaTVWE5iprGke3CJxHj/RMFMIXTtIPeGEikkeSWN84rCVZcc1y9lqPkqApe+oYd3tEOwyb+7rb9OGFduETbdsXuvX7JAIOTEPvt13HbkOKJD2KjLRtjtmn42AVBt1QiF13GAV+KHD6VDHC3jVY0sOb8TA16pF8vzpseH3e9Cx2LceLmTPqRizzJF2a3+Tyc537KUZHT1U0+f2UfoD90irfJx3xJj+Ubn3dXMqqKc1XPKqInVhzw2Jehbf3Z7Bmv+P0xIlfhxtexEV7Jw05hbF7642voxG/dKe7Is32ixfYsFTqXzMYtHbLXpMFmoeqqc2SYaeJIbnJ7FT+C2bfOT61PFfLt9PMpQ8nkNqHHhRcsp5fl8SffXVDTz+MAACAASURBVKTw+0G1/QWOitVRQBVc/qEAMp5zdqwKRgdkxbqDzA4MvY4V4Cw+FBZ4pCN5UkmY96CcFApSDVNkVJjyJ63BJzodm543sKU0STMnUzqhL7Wl2xjC46SYfzY7dk05zlcWl9iHDOy0fRrLYmjxc4cfueYzjB2W2I5vLEdmRUa3ZcjGfnjABHad9/tsyFmJTYYenwzb8S8yaZG9Hz/Sn/dejtBNP8SXsxCCd/ZJthcXHtFWIcuiM+fYulKYjSdFT8emGzzqE73lwCNsKZItK334H/q2S/mQBdTYKbKloOcJfuPKmBo+BIs9tNCB2/xZlMgPY0gswQcu/Kdz/Rgj/otw9Vk/804MDnxruFS8osfytY4lruhH316/5Uz50WF6zUvmynLiwxeef8FfOHD++efjjoNq1/seB2S23o967rnnKmwTGAS/g4hgTeATgARcu6ritRcb8VaqRoCCjIKQp3egaRk5kI7+H9o+VwJQQKAvQdY3ZaFfQa8Xwd+yxBF50Jg02M3EsdoUH/WbzwSjH1+ZgMEslvGG5AuX/pksCa1+8NXAKtf02WH66gg9kQUu24vv0AetWrsuO2WdjyKgueG/4Q05hXSdT+MsQyzT+uObicE2xn/YgM3Tf+hF7l6Gzw2qbABPz1nmo3EM7GwYRAuGjQ/jn+Nklco1FiXLvMRfWuvlvShDHPNrJ4C4WtPTn7ywDxQBuTLEFmPQZkj/FCuZQ0kyZuIpKtpXOjd5DMz8q1t22JbMmVkzLpkeS/wgzy30iRvzEYNSdszLPsdfwYzMJre8xF/mybaKYNgtPvnnkP8Q4kEuUs89/9xy8tTJDkknwdjFzEAiKQicSmz9zu4zUig64tXYTDjHMskt+hRpksDjJGAJqGLaQFK8k7DG62pb/UowXkFWqEgw5RJJM/LKyURCIICCk3MKiTHOYsHiq4Ehk+O2TXI0nuJBMbD40Yd64eeFn2ptWAunZE1cotucy3reCE/xnjItN5iMK/OB7yaGI3wuLtEvH0QO+m135rjxI0RuCJ5ua6YqnvIbcuOIPvTYPauLOpaaNsy6fURcWFf0tL3xPWPo3LRssmRmHmYxDoUT+SI5uVL3PBHb+B0/R7D1ZXHzMXQz/gcI7HKsqn/YrlPJEKb9nBFnzTdk4sueK64A2/84HblrPqPH871/byzgRGPb4qyJwTrjIwHnRzz2aWy0nrGJ00Neh/o6yPeknnn6GQdHT7piMnV+BpfGZ4Ct54SWMjCvJL0CTaMOsvRB4iAMC3KhVzy31A7iKu6JdYuBRifIQP6+TxgoVBrTuR/9nYVDtg+cFA5kugiIRMWkCDf2bXh1Enl7fvVPnyC3WNakpp/WcobPuj82tH3DJtvNhAJEuGYhZL6Mar3iEJ7NK3z0+apCJ7v+VrfrB69tF1sW970e04kX/VwtZEFu/YkN5HUMhFfy9dP9kofvEzMz5oxHvtCtZW73RicyrCt2yd/oBhPyxI9+xogZ3rNpWcHV2DgHy7CBW5/IMg8bhODSmOnGdxLOSTIufB/fCgs/8rtzQ+7C5x0jmW9/0cWwH8xj3uzP1fieB/eLPi+uTuUXYfd7VCfiv9Onl817VycO+0rqMBepZ56posuTdkl8FQr+u1goSHm8W8cKsgSai4r7xLOmQz85lMKumFQQttzdOXIIbieic6KyT8FLn2Q1XTAT9LTW44wrvUpC9IMdTCZj8YkA44l+FjT3qdDl610sk90wQqdfSoF9NfWX7LJr08+ijhGx07bITv8rBSS7bQrf9M8RWyli8Vf7L7jhFZ6CHUN2fA0t/X0e8rB7njWGPPpZTP3eR2LAMlBHAS3m5scecLfcAHBhHjLsM/kl73G6oCsGhv06Rh6+tVxsU5uFrYtpddQiFKxgmfJYxJC/oYmMQO95lY0qyj0Xes8oi43xaQFFp1pwtqD4O1d80ulFV+Nj4VWfi7/6JWMsOvTbTyzqbBTGfAoHWI7giH5kq+35lv+HXEMfeKfczVxobk8vy7PPPWu9zOMw/aw/XO8TnfWmrgbqdh/J08GRBYd+FwdFsQKrC0h6k/AklaLdxyaXhPxQKChkygvxQkfA58+ju5CFVscUNoEQn/6zCHKOPKwDPwkxcalvfw6d+CULfuQj1+euGLGBATNGLn1jUdnj04o+ZUl/iSi/5KSeToufobH6edspcwZWz0L8a54Uovb38CNzVNrLJmMVT4qHzvGHZGz+h9E65dXYhTy3f4P+lQ6Fka9TH5ZkcLZ8cERA68/ne9LtRrziU8zw0jl+pM/2JoYlTy/0dX6EuOVljqE3z9hsGHfiH1nGOuc/tkoHY/Y3xV5QKOwFq+lsA34HO7bFBjAZ+s6v9LV/I8v68X8Wc/os77h5trDMX47x2/SP+aPH8amOnv6KoTPZ//Zbby+vvPIKmg6qXaP3QMx+7bXXlp/89Ce2toNv1MdyQyJ6+IRgE0/zKcZYaELrZEvSKFc0TqI1bwLTLEm+VrVX7fGVyPKaeOgniSkCaY11LE5itS3H6knSDPmbwxVGychiu6FBPi22Dl7Rtw8n7qo8R/B1kcuiJR+4zw5eNxFNFzlqKAJdFI6CraI95sx84k0hFktOmxtdbUdG6KdthjMduLCuUdNke4U9EJsyfiT+xgMHwuCYyyKwFeGRspriPhflEAuZNkvTHvvfHlnjW+N62ZJsJKw/+VHaKhdqUgaaYm1+Rmyi4pgfbNbiO/TPnKA/wpKtFexzrjhGNjrVMuYWbIkF+5tgSn63/plTomczGhTYvZE/FZdy95gm8rBJm+tDfB3cIvXCCy8Q8h3ojo1cMVVAZNUiQEfg7oPayRk6jTmIc+VFcEk+fO5zANfOiaBTUIqXZKefBY7zqc99SR507fWjT7TGQDHR7ToKmhKehKBgpQig120Wu4nRMkUbm6Df4AxGMIi2C1/02H6KD7JSlMRH0kquryajE73ow/7GFUAa1w8vn1UVse2tn0U+M2Z6sxWY7RXuesVh+SwK0w5mficXvPb7KG7IAf/ELCyNezXEvrdpgjhlDd3lJwtwjNmOXGHhW4nseRn+Ytyt5iZxs/e9zu1H7jyUy0DRsvtqWnJik9qWnxgsw0ziXxKL/aYVb/xq+yWDTWNiDj9OPRz3HASnZDK/yIVfrV6KvfaR0OjtAOWScMQe+0VjWdxXmbXY+3x8Rx+6xOfYzlsMPiYfzzlnUe06xNfBvSf1wosv1NUNhTMFkcBzgCVBSQgF0X48MXtkUSHgaB1U0QHPDLSpQzyuMkk8auikVyL5fnu+X8/f3ZcdnehIpsnjwlU5ttqez+9YJwmdIst7UfZF/XK9OCJbBTFypcPvWXXHiqD5oE1B2usp+1c+yaQPP2m0C9T+OwkHHmgsba8XjKE3vvhARc465nsZ+GDoRgS8LA7glYw5T/hggytF1grzC/2zb+rY8Ns/Rcm6UFDL4ClLMjzlp2JfGFxYq8uC9N7MRof8IkaJzEbOhOLR//T7OIuI+iTD9uOY+M6yfUHlX82P3/QgwcQ9/WC5wj3wqs+2YQ8LnMj4PNSkmbGwv8IUbulHwdQTIMLGf3VZt23LHzuMv6aMPh4+sI3Tf8Ho98aEXXqCo3ScXl588cWNOw7l5OAWqRe/+2LtVrLzUQAoFiiwPh+B7CTw4rENCdEpsRRIk6eTbSZNWE2XwDZd9BCMIrPcvrefsyxaJKR4+Q+PxnwMbRLCdMGqYwX/xGv8ebILWaLzS0nkb9AZPsqYaZJYrVuS80DFRo/EQRsb5zm4rXPSDVtEj6/tlRQj21Jow17YXQSkC1tCM8/FO33v46FfLKLf66BfLZhcELEt/aaLc6Ze9fdrXwjjeuqk+BqjsGVzYbHySeIMeWCdtpgGu04UT9Gp4Bosv9refpDAi9tYGIRPi5HmOQ80HLFdQv2vYq3HRR/DpN/9PCARA+zvc9YvqLXfZGeegjMZPhKUnf0al2zw208sBhpkIY0+4QGTxxQvxl7AmLeNnvjSnDv9tguZ0Ws/ZcEsvxtk6cX+zIPHmVdwq12WRbVLOMAUE8765uBu97380sueVAemd6KOuApMAi5BIUKCSsHhAEnR0Rgy1G6CS3wpoiLXGPyw6zz5WrwJ0pZrlBXM7hv0DFm/UGgsievj6Jde4wpWjYGLflPsCnHJPaZAjwSftnfip4DZH1lg+gqUosWikfP2D86IceD0KYVR1uBXOyVzoGPRJLnxh2kjr23a+aTljTkPi3Xhn00fNtCJv0e/5LqQxw/SX36RX1fG1k88aWhgsRwbln54R7yY/jj74y/rkL+zQZFNhSZzbECK0dJhnHboLgZY6KQr82dfz7iwkJoLfKcWmzoeYqev5DxsgXaMZa4u6iPmtYhq7m3HMRuvwM9sV/4Jg7EYfnnAGNsfuUpqh7bqyt8SYBniNtnwa5m5ytU5+op8nVj8tmrY2uN++OOft958a/nhj344WQ7i+KAWqbfffnv5wQ9+kPkn2xNICgiqxzq0XVxGv4QQgPvWAcw4cSle/U9y+5g+DUl35JM4lnsG+lV/8YFB/ehH3kqbsT2mIrA9XRSDbcqioJgmxdd6g1ti+jX7pI+Ec2avxc+2SlbATnn0iWXrn9LSWFvpejDp1YssFQf96HzzE3soopPfPog/DHMcW25s4xhbjzuXK+yO2IwNbsdtZfR3wZ7+nMdl3Gp4jmwb8Zz4Mh7Gh8/j+lqU4wfw4K+pALto8Qk8ot3rR0d5PwE4/Naydlg3xXzaPXiRLb2eKxajQW/5GReN5ln/xSvcnHOMLZYnTLlDgJyJd+pPeNtd0OI7nbf9YFObY437J7XA9LvNKZtsZB5Ce1CL1Cuvjkc4ExxOwgRCFwQWBkVA6AgggsLBJr4EGHIc3ARjdpUam/wcE4QtK7krHcgrCCsHSdA8hpidYvBargj1b9zbFlaN+cVxaIo8V2UiSDWFHgSTThimTNOkyKHDNME4FPeh7bCy6tJvdMJrHcg1fINvGTYJvNDlfMo4Iic71KYZ/gcN89lFLDPJOG+kG0MeCKH4uS+EFD1asLRuBKbt/sSfZHqTMOhE0/Oi/izm0jHjp3Fk6nVueSxisnv6YsZN4kS69zzS775irgUieDVG7IET6J7fyAWnaHZhYHL81frbGJHrzsAaL2KAHl2WO/qlW5j7ha0jT8QD9olVsv3Cj8PfyNvEA51Dv3T3f/4agmyK35g7uyP1Q2I8z+ecs7z8St0JGqLP+sODek9KnzNQ8DkmuLeveB0BwowTnASIE0KhQhEkedNXcVbR62AmeaDL7gj5tE7yjBGIR3QM3uPGrC8CkeHTiYEES8Kg/zisbQvJmB2oeCzfDtseI4/W/gu9+8ACQdpNwcg87PW3fSmmYt3L530P5gk1ezr3sxiBibYEmwS+mFoFOE+/Idvk+HXILDHDeQOv428IaNvoo/DlXOFK0USuzjkGn9+r4rZZDZqGwm89kaUBirBJZcMOv+dgvOdk3NBEfr8/Vpo2v+0/uUA8cYX6jrUfOuIsPpDAps9iYiWaL/JXHXmIyO/9YEhkWid9Qz4+NPuYw46f8EOnlmPLjM5Sn2/r2L/nNvSCG79bWmqRyOyv4NNCJzoeorCYvHf16quvWtQh/RpbirPf7O9973u1yCRrlLjsahwkCv4sQm5TkkXOYkKwOu/G7lP84mGc+ESuky3BKDq9CPqc9DkBPAO65UQDs2UadlwDj6tDiop4rb+yoYrGKDge1xh9tCgZ9oPbNoyi6F0+5xQU5CThLW4uCEO+iyL+jm/wGbjwm6dPMqVvvFdoH8GLn0KHqsmrPsmEr2mOOSBOGCqumkfL0e2gcUuIcVr4NnLiC2HYxIJtkG1wpdCv6moOdY6vIRXP/J+YZhg/0zKPGvexw6BiYcay7RjxrXP7MoLtx8S1xzIP6DFOrvzmohjTGDd28WZeJd6+yTz6ePiFGEHnRg50w2/YsZEbHcyB7R5XVpJpvt0dEuuM/zf6g33itpuGnLitYo+8SSf67QvmMjYc4iJ1UFdS3//+951YnVApckokL0KbrEvS7opqB2NoO3hTUZzoJHwCyzQsTNCloJEs0s+r6Sli4FLADpmixxYnxEwCcJOgbp0NVgNO81lsHkqw0NgOIFqSnvPwGVPGLDf+VL/9NVqxSqdxJ+m1A4YP0YxPGYxt2tjnYoWeEFimjkWD79L2GMLgjTzjjn9Nkn4XLM3ljq79mHlGLHSc6yk1vZhv45564h/+3pDGwdI6ItTngjJ38FlI4Gm9eaS+9cn3+a49bLK8xBC4JUf9R8Yy36ITzalTeRou9O7P1Y6vciOXP8kh/wsLcqFv2l2+YMe+tRxJ4dH1+AP8kj/9gz78A4Y+d6DsFmziJ/FumdPO2G/fzrjAR5lTYZ/67H/FQ3xjbNEx8RtSZGmjfWivtTIegOVapAhGBbePk2QEiANJUZEdUrf4Z0cvPgWei97YETlgZ5CyOKXAoVtidWz6BDOBXDDW++OmDW7wmpZClgTxmE0oOwydc+woxdZtLCOBjtg8eO03CjH9slN+oZ+kHONgki58jyz4wCH92D5bQe57/qGB1vrJ7Ng4/eguFYP4zziKqRccaNSCLaLaT75aGjKsMouyFx7NwfjfeiIIufsWPZsWOfDiu/jZ/kqMTT06Ji4cn+VELwjmiVxh8OZszJv6+qX544oGPbL9GBr3jfhn3ph3pkZ0x/6HoJXHj+Nc2CdeyUG+jhUbtm/H06dsRo/BMOfM9HED8tuPiXP3izA+wibHI/F/TGu62CqsOp+mW08Wb/keedjwxhtvLG+++SanB9Ee1CL1wx+uj2/O5NPxDG4fJxgJvg5SktUcDrMOsjpLX8KHoHMwzqDllkBaxlu3Itf/EsjSm3O3xyXaMcVVtHphh/VQh2KLEw57kzjQqd0nvy3cFSvjtiLBrCs2y81CBY/BpK/HlYzClP9gpSBR/JueK7FRLMFr+cf9in0MWZZOmM/hT+vTmHhyG6+xDf8YJ3Ew+Gc/fLbFAmMnQNIyDm+pXwv6JBd22zs6fc68jn7bR+yAUThSXDsPDGsngJiIn9tnomX+Bw1zzFjHxDGyrdcgaiHET+YhDoavMUl8emH/pIemzCu6ST/xoF826VhjR37GIj7HpMfzlQWm7d37d9gnfr3wIXqNIzZp3HTyqX6GjyfvrGMWepb/OphF6u23315ef/31mk5yMckwg7rnm0KaXQ1BqvEZYDrX2JFgI4AlfOwwFdwEuI/z9SjWO5ITuYntClhuMRQI62Rc+vvFFYOCHAIGkwA+nfrMPmSEftpFYdCQ+1ks9KfEXQ1Hko2nwWQnMEi89meKnNmlPhDs4/J0FxHLsfKxw48NE6d0TT0xxc2+n/MSm8VSJxNX5njagcxexNKBPPr3dnrOx3fhiQ7fqLUfiUuUSH/iCT8z392fzQ4s4LBsydu/rDa6d+PI7NiJL9Rv/SM3EEs8MH/4r2WE0OfTvshm/pGvcx3bTk9LsM78izLLDD141Icd9HUb/aZxhqy3NPEvtMZAnGM/8T82t/v444rf86CNThYcb/jIy4Fj6tMxerFffcKr/kP7rNTBvCelL5bVhDtwVQjHNyk4ALJb3CR16Aggt86VJMxIboJwQ2vB665PpySBEyvBbrIEbifXFDT1JKk8DJZB66AOve7FY4/0+lw69f4EiaLkzrnTIMlkkbI/iaRzy0ix1Dk2DPW9oJierxYq5vqGAS+g8kkWrujwvAguuI6xzTozT3s/TgwUOGRuxjjZycfv5gmN+vCNbdXtIv3plLyfIrJJj+hNyzZwFFH86LnCj8yZHb5uAlqW8Oa9O/FjvzHoPanj3nPiClVE8nNexpx5Vz92+phC7G/5GUyTV8djSLr9osmGCftkko4bM4uOxMzFdczJ5G1djp1cBcre8V5c4FnemY73+gvRistzLEy7v4tl/wRE+6qVJEdyznuOyG4y7I+PNAeKJT/BN/JbmxjJOHn65MbHyJH+1370GqcH0R7MIvXjH/+4iouKtbOmglFB0UWHJKFwZ0Ew/a4gzT4KlQITeVIBjZOfByVIbopSFgXx6gUP5y6KKVwad/8+Wce4sPh/+kRPcQMnSa9kFF6TUrQI++gQHjBZfwqQ+iiMsKhFv48blxbFoYe8xg6SVC4Yx40vcqd+dIKh/SU9vCQrMvGJ/YFNc46i1+NjwyL/45/pB3xJi8rGT0ceHdYVUxdkMAWHdGoMnwqz7cmiyLhEur9CpW2zqvTtMVLswWkMBMD0ax7oAHbrkY9YDMBFuxIXljmfsZGi7eJ7zul+wMKs+D+LWOsZduIT7Gj8ewwSiH4dekOqtkDa/vH3nYBuf0n//jv7xCd54+4F89C+QUh0T/24eD4ooj6dmz+8Z5wXBZL+ZUPEgylqX/vxu4vUdP1Zc6xFSi+C0icj0HnfReMKDBWVLuAJFvgJLMuyoPq11tfs8rQIZOftoI0cBx5RHH7rHQmxOR/JBz6zOY7ROoBgV4ochVPJYdvWDieM7UDWTOoUD0meNps+vuR4aK/sli1cucYuFaHKvbptIV5jol+Lg7B78ZRdJQMeYFsXONMJjk0BQO5gxH70epHLwm47HSG5VRSjLFtrVRYvt+hnQcMBTEfG+y/2Iis22k5b70rYxZBC7aLO7jv+32DOwmFs0elCrmPmvwyyZvwCdoqnBj1Puu0ovlR15YOOOcf2mGFaudWY8G90t375QFM+FjnwWi44WQx0RcaiHr9CB59VhY94atuCA8ylvjZTwqSX5GjORQOfxvALfdirK53uszE7/+KQMe+WHPngBpPPl3WxgraxsQmM/VqU4BWN5uUnP6k/NYTqs709mCspTawCwkFC8ozFSEHp9weYcSVCbqEQWBpywCqo87X8BJD4I7Z0kBAj6MyL/BLWhW92tyA6lQBJgtYvvPsiPunRj805h0StbVYyZIEiMdFlu30hMYp2cJh2JCbntJZPUg+lRp0EhEY8zZeCFVDtS2jxNxinT8sjZc9Q2YeipbDZtjzthSxjKEXFE7+4C4zgywWb5QweZDSuFMcSOH4P37lX5xTf3HKT7LZ3zCf0cxx97sutMNG5f2BQTNe01AZBNNiADMsXz+BzXwksmeBVfO/p5LexMB3BYAnFFDEtvlTsBE5faShz0ItNcmwjZIfBY8wnfk58Th/jA1rxTf90f+T3F9kOyHMO2AyIr3nLyK3fNo4oYRv6+EBY312kNjN99pz89Gc/rVtx4w19ihPBQAFzYGYRcOHIYuV+hewssinynfgsSuNvy+BFBS8/6JBuB3Uyva+8ZmKuAoof/SQd7WrQugA5yfILurRtRxZkJz+3JYd+F7Ykq/GjX7kkWfGB7chtq9mH34Bnc8AS2ygU8LU/5Z/It6+iG7/hGmQjx1fBPZhCs7ebcRW9yIVP5/SJTLbhnz5XP/M8ZHmc/lwZGB+FTP7mKlPv/VBkg8+2jatAnSc8ClP4rTLzZHyq38gKHs+JgVcHdBnuwik+eM3D+0zgR578ZDhlTNNm4aAom1zYxoJiG2SjbNPrnGU5FbzoVh/jjjupid/shxGXyC5h2/eS2u7ogRYZ5LoWGc0zi42vYFEo3vHenOclV2Ii8XluxzlWuJ2IzSO38Ts2EVtt9/CpHTN4bV/8IDk/+9nPMPkg2oO5ktLnC5hsB2oKj4LFPymEzHrTpHgd6ddOcV5pKch0vpPjeCexnG+OxopDP7+Rz3aMAkVCOWFTLI1zh2XKLrzJ5qFPuNVLzTFGdrnqpxhHv4ihcWGN4Z1kJqgC4z50Jck2RRtZQ1D7Ff/FXy0rJhg3oHG+bBlFGP97GNMjT3rAPNRXUbZDxuKaGLBO+GSX/mcBwy5kep7jv6m/deGXtMajgjb+5IRssVzhyX/Z5GOtBcNW5HYf2FQ0Mydu0Rt/uO8Y/6lfP7LHbWJL8ltHZAx2j4m+/hUBMppvMti0IUisY2Ey79gEHnlvaMgyrXj9b8jcxQV4mjWkZXHxa0w4oGU++/ZedNAvnTruRVgygaC5yoeJkYdu+4oTKxXb+mP6xLmPx23IDW/mW33vLlLToWfRcT9+jk2adArB2L25GCQgdKzA0Q8vjjt4GUjb9AQ5O+pVhPVCRyByBYVct9K/X5giR/1HxoQhmJG7wTswIF8snaxZZOGRDK4sdAzmUnOM/ugWBhci3hMbvoEXnCQ6C+PGLhaI4f+IKttlD4WCAbsgDymM4jd9tddhVnxNG7laRMwLlsyH3hvQC7leXKJb/fj/CHTmINhZtKBv36eA4if5ExrrrYEu+AYz9LuYco5O4RoFUbo8TytzxXrmz1jAmSs/YeAqxPxClUXHfs2i5774jDmaC7D6RO8rmPjaPPK/NjBDpv35/8F++2kuZLG/r9ACqPVbQc1Z+3/Q6LC8vwab4wKc6pbPirDsyntJ+AgXq0WHjtt+yYgc4ezFMDmlOIH39TfyURr3nP2/xqNQZ7exupJyELkIJSAoPOxGcUHFA2dulTTmT5Bx7H4lFMGUcBYTSauWQFeAziDVIqBzSx86zC+hddDj8Baa+i3Z1X+MHnBlB2q6FCEnxZDv85ncpd22gR88al1IRJ+C4r4iNI9ts7/LDqG1L1L45BT7aL8QS1D4enwkMW45ginuMp7Y3fOCb6GxsfmwrvSn393ExdgIgMPFSRsP0ePHfLjTC3r6dez//JnwzLuvnIJNc8G5TcYPGs/xnG9hMw90YuI1eGS/8bZRNUfuD4697zQ3/pc4Qexs4Ueszvnpvl38u99hWfLxo+SKt2IkzldD/KUL/eDzecbOpB8afGUfHhOnbU+woNu6UJwW/ZYpo4LTGBL/njNMYXOTOgDWjZ8yT7NPcvuVOOEcXCd/cXL5xS9+QfdZ3x7MIqWvElmDtQrMnF2P0aFAS4AoMBwcu4Bp+l0yOchc5BBWyeg6OIrLDGh0dWEZMhXckml99AeL+hrHiqLfYwAAIABJREFUqs70Dnzox5htUSJoLP9bzjgHE/olwrrwg9oUawqPC46FpshWLrd28W/0lxKPt+zhIw3Y+2MRbGHHHFhG+sE05TIumRwjpulUXMZ/fI880fcClD+f4SdDw8NYy8hCZ1/Fh+iWzEk/50N6NM7Lx8yZxxjZtvbvmKvt6LpYMb+0bb8DNXMtZhYNHa9wLNY+SQxik+P/ONowz/lvHksrnfJTxxGL27RnYCj94StDLKnnd/AX4IqngudAjubYO/IKGhaXPVb8ZrMyL6aJv3RsfMwhebMbR0+3sc/8yhdtBFgE40PR/vznP1dzEK+DWaTeeuutzYQ6oBTEYzdIgjvRFEy55ULAECOigw85JDOB6bgaCUUqIUNgxOsATOAiE1nWvwtykty0FO9ORq9mVdy48ogdJJPxRjf6p1502weio2ilCLcTIx95jUfJKJ6pXycj+bDdfcHXdqE4PrH8yLTcAPAcsNhIduixEzzINVsKhYqg6Fg4NtgGbsNm8dH3wo2vyZHcPhcNP6E3bskStjxFqMXMC5oWrizw4Gz+FUwt6OUspJdfZe6wt3VlMyNckotP7IPgAE+mo+KYq0xkqqWPWInv7MfQWQfzEXrpBk/7Xn7Qa8gwzcg/DTdmdI/NmeUmF8zrKcfBK29pX+23D+SL6IaXc2HkB38ZS3K87RF/nroEq/CiDz3Q23+yI7Z44WXD4kmQlPg5NO2v0W+i6IZNdIf0/X0H8+DEfpEiwPjmiQ62ih0HpAKOlwJj3otXPwG/acNCsE46y1KCjwcCXDC7EBQKeKZ+J0E+d0WwWt5IfORvxkuYh/TLdpNsyt0kjnisnUVJZ8N+6fdrdUk6qvj02Fo31vHhK/sxV1TtT/QMWza6g7t1DHnglk+ZB9H5eIdVfS4EGs8TZrZ/OEyLBz6hlTz7jTG1+fYHu4sPKk+L/eTaqfX9FW0HT+U9CPCJXv2KCT5MS/wEH+/jCLexazw+xgbgC6OP5xxk3vCNaSICP9l3PMiiNgswdlcrtS2s7NL58HHjEUNsbJ6c672W7kv82f7oZMyysohJlvutbve5J2Jn0ER5+ckn6y/JQZZa/GIdiiHsl2FDvzFmUYLPclbRq+/VN/yC26xj+GzmIr5DJvHv82wakCPM+pq3Q3kdzJXU2++MSR0BRJASHEy8Asj/E9STzokeGeIj2BxYyWP4CVbTJRGRRdA5GaIHHNBzLlzis+7oIIncZ+AFyrojDz7rSlFw8RWz/pHk4BZhkqLlok/CPLx2GF+KB3Zt9Gfhoc80w//C0C+SUWp2u0tjFlapXtUXXYqH5WR84iodmSd7cSpt7XWA/NEKs6+C9JU15Rz7TX3507C9sFmXxMe3XDmJTTZoU2K+nVqdMi/4Ed/oHF7Y8KPwME+iMbz65WPzRpDpgq3lsEmhw0DEWnGgUx8zj6NfYi0z8+9zU9cEgQvROm88RcKQ29aZGGv+KT9XiGKQLNFMfBaU6aXf5kdm6xfhHkNoamib/9aXK9TGFfvRYzzYn/hBHzg5Rx5zjk61epkeWyUr82ZrT59eNvUsPGdrczBXUnqzsV+a9CzPDjCfbtdrB09uXSiwzvTi1hGByy2kyS92gtN0eepNNNKvXRTBii7oz6QXRKanWJB1Q5/k6uUrBK4klPS6GkiSmyZJYHkUTBYwlE0wk771Z9FLgS4NYabIUaiQrcIwnyqEXOPhUcs8lTErEOyzH4vBdsHLOOdq9VJ//c85V0npP5FWdWK+uG3DQuNz3boLXetTocnVkWj9aHM2PsJAH9+woHgkhqTP8xCZG9snmNDJf+YVvXyWz1iJtHkzBk784HMvoCJer1KmHfBwVTchOIakhcWCQeYu58R902keWIx0ENzWITNiA3zgRLzxD3v7KTl8p5ZpIcby1Bw+kY2WH6G2OZiwX+PYeES3dZQS25Vg8dwlzpCPbK4kTcP8yHbF38lxpZ/8MH98xTwIxy/eeffBiZ6Ps+Hg5MmT+c6wZH0CWYHDD3YSwA66Y5LP9BRYxWd2O5ZFf4JPsixvn4xdIVKMJv0+2cMLPgc7yUeQu8gokpMZENMmyIXFyUEBUQtmuWajC/TuRFIvphQN7NvbT0J5XNyR3frUF8jGpPHdiuD+8KLPeqadwY1d6EXfEf3i3bgq55GDHk9r/GrM8ZU3Ifa/3pOK/07n71zpPafxLffYasyJNS9qwd+YMz/oNvb4on2C/zSDY87a/9iVEHf8JjbxheUPn7d/NT3h22BI/EoHelika/qqqGrMNsYujaETXvilk5+CXGfQt36LKO4eY1HAX0OPpcQvrZM5Db18MnUb5/hlPvIv/rZu5uIYO+1nEREL4GZDEvnQtf6hV30W4YDSYU0GrU8zP9j57tN9w4Fnw6G+/6oSW9FaL5KYln4HTJKBgFDbASNC1zWPwtat+VFDkphlS++EkNQkRY1asBMJgRS4plfEOifgQFk4gg28boUj/cjFbvRr3P8hIJ1zRVGpUyhMcoS+Gc0J3oKbJB5+BBf6bWeu7jY4dnrMt6paj7Bv545j9WdejJFCvtPT/pBcFoVo64VID1MIs55Iy0MRtCL1GFfLEhhs+Ea2C5//H6dfMlK4VkNrJnw+bT2D/ejquMT2FFHGwbaxWzPZ8z8RCFedS678AR9R6VFsI14HXmz3/MsP4B9qkGUfSBYvHQ9ZbZvGd3Jkn/7ZDj46IDp1Dx8Ua80R8qw/9iMHCK1n+AEZ5g+hdRy3uLmiJP9jP/z2p00JHpzdypftF/WO/rPx8CBu9/ENwp5AzftMfM53s6ugVLA5OMftQPeP2yIqSgrYDmLJ4/bd1BP5BHC3CUD0cJsDOApy0TrJRmaqXy9sKf4UvTxN5jEE0Tru/ctyO9koAiP5xTL1GLNU5A3mI/pTDOyjUdyw1fSl0Ghs07BftrdscOxxRb8FYP/AiYum7WfUH7+aZ68HBdE3vw193pKSnhO5VQiL2nNPnOtC4iuvfLWOZJw6cWo5cbr+HMPpE6fXD3Py9UPY7ToaUBpLXPEhT+JNtgmP50nkFM341QvgAIZfNvE2/ScZ+EJ8OZ960O1W+uCZfIkz4gdRhoKNiRePZbPm8fySfHQJt88S99LpsaF/6vKcZ8zzNeyQj0xLLkSW5dkcdxiF6PSDPN+2VY9weG0tY0wHthmX4s3DGG1b5tLn8QW3hptm4ACr/Zz+TU2bTGfh8faNmLPQQEwi2BzcKfwUJwcBhAoagjtR4QDNOLc71EfCF4sjvhI2gUTQi5Ugnn2SAS7LQ2YC1yrnsaFFTykFdSXRTu/GLuVUEquTzsBGske+6ptomm5gkM36OfY1F2sKF4S7QmDfpVhIj18ybSxusM6WcfzFmDEJFnooekClvwi6mFu31Itu6k8B4moIvb5S2n1Q1xsVbWR8NbUuWl6gBHD406bGXGPHT8foxy3gUjvjT+e8jrV/FE3sJA7hU7/HIgs7Ne5+CNO23x2GddYkzH8xr/z0Y/cZirul7ebfdqEAPrBOB4gGP2fuZ/xzPG2SbPujHS0R9VMmWCHabQ/javfqrV+6+c/iVsIq/3KMUGhb1ogDaPatde87z+Lzg1ik9Gc6Hnno4eXUSbarSUDFYJKig5dE0qSTFCMACCrRw1N1xlWwr2wIZuIfPTqHT2Lpn/Kgka59MqjPMiluwYZMipi7KQ5WlKsuHQ8M1u/siqAaXnWkGDFq+w2AnrTBgz09Gl2th4E9PfaoTYGUTS0v48f5H3rBaj3g/pv0u65ls4F8C1l91fNYSjLrBbJ8Xr91NaWHLU6cOLekRr9HE0fHFpcUJbs0WEui3bAWzYFP48gtqsTUzv6a1qJtP8KQtvtHTGio5Qcf5z3/O6yMtzz8X8LKDq6GwD/iH52Ftn7bJ5ITPtMQ/2BUJ8fYz0aK+E+/F4IRD+IzXlaImtatvLFoWU8WoBC56V9Dv0RqvrEHv3AOD/22VZ3BIDr924/rSu6Jxx9fHnroIUSc9e1BLFLve9/7PNn/9E//bHnl5ZdrB0QwZNe1KSAaG8nhgEkoEDSTXsfe3I2kcDBqkeG2y+QfwdvBmGRAl2UqOUdSSoTlUdiQORIJ+inX4EjA2FU5kNsWFlw2Nx87WuXK2JGTfFG9NmAaxcuyRrKWmvaWeae+cmIVyKLKTlf6kR95jM9WAi2vDur4GP1Tj+htH/KFX0/l5dzjVI6hu2yp3yIVQ32jdzna03bMJuOIXJEn3jy2Oz9Ov9WNX/hAXdN+FzliI/NC/FonuqJfctBnmXVJbXw618v8HCM7fmn8Eh597itWy26s0hm8xoyMYLI+5dNcFGb8F7sR6BB624UfPI3rHQ+Ngd9yY21EeQz/GWfyjz7rIS9gmm3sdJfsz/xLFjIsd/hZ/R7b8W70J/+ee/bZ5c/++E+XN15/Y7n22mun5rP6+CDekzrvvPOWj9328eW6669bvv3X316efOLJ5TN3f3bR4qUkUkD4tQsUvz9CIiYMtJPpL4NVsFHALWdNFstMkiGeSPJYknQ/5iSbOOaxko/AVwEZi2LLET02ZZz3uZQM/b4PDJHfPgBkEv1Iv5Ivj4xb/74Qo5vCAT3vN+GzY/SWLjPYhgGl58jFRfqDf+t/9WYi/gb97eMUramH47lQ+fFwMelPMehPO+iqyX/6WwvayeX0aX32qTg1cvr0qXqvifk3a4pRirAxEAMone1uzIUs+sUrO+d7UR6PzX4PJrLaPzrPXEw1HFueCYquyHcgYo91af4kL5s85DgmcsPCMr1ai7T813SJL51H1BzqY3C1veNDz47lY/RLVdNP/UMneJA/QeDLaWfhrC/EZbxsHRu9nbt6PLY3n4SJFpy5Leh5i4zp1xdfeHH5zv33L5dccsnyG3/rS8sFF1ywXHTRRe2js/3gIBYpdk/ve//7l9/48peWl1787vIX/+yfLzfceMPyiU/etpxzXlVMirkDklsGSWwFs/sV/rk6UtD5OIXZAT+K9obHaaOeyNntyBzAeZR5E3R7/WNxKmlVlEuuVyVfCfi9FOtK1LN4gDU2OFlSfCwv8rHVNgaz+yafCkzOG4trUf4ERQwxNvSX4PZDSHqxx59WOaoXCY4++ICGDorypGPMLZiDp+2jwGixkV7+t6IUFj8nU3PoIuN5rGIt0pOnTtUDE/qGb30T9qn14QgKDxil2325WuhxT0rpM20KmuRjC/0696YhmwBkYOsG/lzc+daTfVGMadbFt3EbSi0yyLX+ArQ+GCASFg3JwafBPRdPy0msmCy8zKd9q6vTfJDM859NhY+5c695zIMJ9gX68VWweyyLgWRaf74VRGZMf/o8DwfR7z7yPbhtfuKfOPKcTzrk0JZhnTf4ceqRXL1e+u5Ly/333Luobv3aF7+wvP/97+946fc7Q3s2NwexSJ17rt4nyOv0slx19dXLRz7ykeWRhx9Z/uQP/2i5/c47lhtuurEKU5NVhs1ipyEFo3fTKk55io9+x58ec929CGDTaRHjHrsWJT2+m4Ryf8anCCdUOhTM85ykduJSFdjBl+AikTkpHEVb560/i6ax9odBR5UZ+iVnj4Fks78oUHHFxn4lMFdVraew4BdvFqYDxrH1DBeDY+KmD7a9fgqgiiZP7Um3sWPy0IGc9l+eprMe0Z/SN1FU1dTDE8Ko/4qTI68uzD7omAOzr+BGEWz++FS21D+AFgX9npsUbY24P/Hlc678W3Ad2HbR60olovFbt7s/u06/7GT+8dFOfJ+aTiqCA7vNNxYLMYBdx6LTufsGPgTP/tnn/iHLcwJ/ckk02G9b9j6O74WBD+Me0YdNY9E0DrtznSv41PqYufH+snz/4gsvLPfde99y4YUXLp//tV9dLr744qLW36zSz+nTfnoUO8/29iAWKZ6+mpN54rxzl0/e/qnlo7fcvNx/731+sOKzn/vccuWHr+xi7oR3eqwVi6SinTKhV9tJqOJHBoo4otybxWqOkywiVUCyiLQe+CmqPZCDcYWgnl4QuAJyZ+GQXuGUTidMdqrG70pllJ3AU5V4JlbbJWx7/fEfNu5b14PsMlUAsLf9d8yibxnrlExYq6+V75Ibh+/bidM+SmX2DlWyqSu5cjIerTkaO1VP8kmmr5RO+Blz4zh5Ot9swq05iRpXSuX+Au8rC8lMgbMO7Mpj69ahqx7wxFrbM+IMJ5jeAqvHdINnXs24m4IdHuYU/8d9pf8YDE03dOgQm9PtBiyOtfjYRXfg3evDzv2Cb5x2S4Fqu7NIQN/9A5/1ayr5e1YGLBPXeJk0Ba+QYs8RP+3lZ04dZ9qMeZpL/tTjRS/x8cJzzy/33nPv8t73vnf5/K/+yvKBD3yg89KbB4dfXTlvNt6AOkvbg1ikFFBaqBS4Ona9TsIpIH71C7+2vPbaa8s9f/3XywPfObHc/bnPLZdceslmyikgCnoCX60u7yW7gzZXCqVnLeQO+nHlRHJ3USZRU+SlXPL9GrusDX0QqsiWfhN2cTY/i0YeBjAuyVUSqYizeMkf0eMrGYpl2pm0tn/syNFjOMiNn1q86LFNerw4ikPctUiyWBgT+rnFg76JcSQ+PCXXisp/2L/Tj/2+kkpRNX4WoqG/bw8Jbd5M17xzy+WcU2WD+JnX6hkPfsi/KVyi8W0hbk1JV+LRbY7xS/uVnX8WLckhrkzL56XKrWZDbtNlQsBZRMFmgKsNm7EU0u6LrYWg5rbYgwlfBYD1YaPsHYuwZLac+Ml6xhwgG580fvk0OpwuOWeeGm98z7l5DHt7hdY4IEw76dWF793O2BzHoiOmj9Dlqkj2PPPM08u9375nuejii31bT4uTr+g032e4Kj7vPQdRuu39g7H0l87/peWtN9+qQqHg2T3XqDclv/K1ry2vvvLK8s2/+hfL+y+6aLn77ruXiz5wsR2loNcPrz5OwXUBzo5pkDmBmrOLcxYVxKWQtg76kwzmV3GhH/ruAFVaJTrvrRwZchb3gmE7dnJtSxaPLg6sNsgTD3w+bCur4Ea/oEAmCiX7ugiuNoFDPpgvisPsO+645eIz5Mhcrqh0dcP7EcFsPnyLTbNNYTUO5u/E9sqzC2aK7cTHjl40FJ45bp9ksZEOfkRDYWv5whU8GhdsauKUKRn258CD7zeyomPy+hg9KeySt+kPg+dq4DEd58iANnPfNJp68mXSZK7A6bbVS+gIqO4vt8hGrkxsP7kZ+QpE5Nof4wqVczDhQ89Z/Nl+CAYvILy3J1haUDKX1j/8D27sUfv4Y48t99933/KhD12+fOk3v+yHIaRDV03wz5gxxszFe97zHqw669uDWaTO/6Xza5HKlDoICNrEvoau/PCHl3/j7/ydRfeF/9mf//ly6aWX+UlA3Rem2s5E4z0NF3OK4QhOAllPfaGTqHLQ7XbH0gGPZPatyixMTp6xu3KhkB0O3lytuHqhpca4jWUMKdA6VhJIn21T0uv21jHyjYvCL9EUiPR18vPVRhk36bhim/rRaezDbtNkccG/8JWd2CvYK/Z5ZQgeD2NffNg87bdtwTSvYkL/s5nRFaz4PHZqvaJifOqzzVk95F+/5I/s3HlzXbZwG4fpo/VYOzn+zqKBfHzBeSkqn4Bn0tieEMk0QTSdWumaLVdpiZXFBX1dnKFHp+Toh4WLc+wxHXNM0deVX64oNN6Y0c2VDguXNBh0+cMYNIe6Kou/O05ybpt0HN3Wo86ce1Ez8mG/xdd52xMMzCc4pj71Nb1s4P/wyzvvvLM89OCDy0MPPLhcc921y9e/8Q3f3uvFKHkDb/stizxzpHp2KK/DWaTO306qA0qRmvccFGwEnCb/2uuuW667/vrl2WeeXfT5qks/dNny2bvv9n1i6M7UOlmzS9Qxt+gcVIr9sftizNrH1RrnHYjho2h3fwpvnyvIx6Lr/nFOIjnBlataZJAx6DYyxoKz6UcpfGqP00+hS/LLtvaRdLP4gUP09EWHcE9b8D3Y+2op9B4H1+iz3ZKfXa8X72C2DvCIN/zq92Ke28Y6R46+4siv6SN15Lxx55zbfM2TjZJlIlcYiJ/s9ktjFVdkF7wsHIUiYrd06sRf4AGu50IFWP6gpajKjPhdDTbb52xkho/BDBTLBmwwsCgE6FrUoxMdlhXfiNb9+NRntYhYDhgwSp3qm+cmLDnIUotfrGPaX4HV9kuWfIFNtBFbzdQJJgteljfeeGO57957/fGXW269Zfm3/93fXt7zS+8xRscW8x3QxH9jrQmwHuk+f1fPNjjOspODWaT02YJ+jQAiSI8EbJLz+huvX2646YbluWeeW/7pn/3vywc/+IHlM5+9e7n0Q5daHEHEFY/lZOfuoB63hjTGjjzMlUxjR6/+fQKA0f1JFCfhSOIK6jLMhSU2isf8SViC37kgmiwMjVu5PZKVceGiYBlj3puxHRIzFtiN/vTTd9wiiwwXAoqV/I8N/Z7bwJAxMG3soqgF14rdq7ILw35Rs/1SmGJk3fhHtmZjoUVGL+abc/t45yMTxu/QSY/V6AoiixI2QC8a9wWLecy23k4yviy0xp5F3Tv96HS/CY/6DV9rWAuCFo/u29lh/Ts6YyX+wLZ/+i85ZNrIPKOfmDNh39ltX2S+Nab/kqM5wU/zHH+Be/q19ZexQKtWeq0gbc7pU4xtNhmynyvB4R/0S9QPv/+D5d577lleeeWV5VOf/vTy937vd/v9cebd2Fl4g0hj2GZII97Vv6lnWyvOurODWaTee+F718lToPcGuDLaxXOlqKKbAqsg0meqbrzpxuX5559b/vIv/mI5/4ILls9+7u7lwx/+sGk74HJl4uTPAkFiOBiTuO7L5zSkmyI/aTkesPqQnEVO6S9bNrq5IknBNZ0SCpxJxD7XWAmotjUecxCZph8fdNW5+45hYdeIPt/uGnhmQUCu4NCPSJ1PPXv/l38GDndkERqPnletyo46ejwX8duUy7EweDFwGFUgcW67AOnCnNt9kq3Ckw+jCr9tStHt82xSJMILIwU59M3jWp35tp6SIIt7AdZwOWJFBEuKqjFxRRGMIpYdU9cqYHtkfaLkKpBh4ijn9h0+SA4YsY7BNGzCj8YgGYMGFWr3+nXuV25PQmuf/P/x96SC89lnnlnu+fY9y6mTJ5c77rpr+fJXvmIfKU4UA+DkPTSnHFen8b+w4zfbH9naIL17JcXMnkXthe+9MJE+ytdYhDBVSeHAV/KIVIExEu66665frr/+huXll19a/p9vfWt5++13ls989jPLjR+9qQPPspR7uiLh1hYtiwO5lKQiybWrJUHdDjmS6z4XU+DVrZriiVCMMfwkBEkeW4RLP8i03dxyyJVUvw+RqwhzjCsmCoftnP1JLuRr3HpiGzZUZ/l36ne/ZIQPXrdz8bAfIjv95qXuoVd2um99mlH+Fj6wb4qhFtxz+PMuQZO1xreHVcCz2IjOr7ie/nB5klxopJ/inFb6uf0Fn3A0PQuTsVYs2qcp9tjUMZorK+n2lZFcS+Eb8w+2abN0+n8JNQl9OgGXfRZcIvXiHNm2x28QFf3Et5FN7I9407jtyDwVgLLZ/cFALkJvXLn6bn2iDaa9jfafxhUb+CQOwUbzgEMt87bTY5vAvSwL7zd95/7vLB/60If81PDll1/evpPczfw59J2QHU/4erb4RX3i9zflBPMhNAdzJaVPa1dZr2kl8JjkKvIVBOrTuX/SdoCF4SMfuWr5N/+tq5Yf/uiHy71/fc/yf3/z//KHgj9x223LfPJGeghMt+G3fiUrCU6RV1/+mxf92an6qksSoccA2ixCTjSJUpHSosPiOPXrOBj24+6PHmjmooVNqKXd2BjjeuGdi0pwYT/vzWG7WmTRSkfblUWJMVpwuKXQZD4l0/OI7hLoOeC9Kfthp8c6tWfZ3eJEh1r0gw+71DLXyPG5dLAwqNARC4oH/WdefBBahDpmNKfqNwrrn4v6SmonlDzsjX3GgY/wt87n5iCbq4282GtfZqHHF/KD+VnUI9/TxYIZHNiv0+bLlaNJssnzMYZKXo49V7FfNHJVL8rMIfTkxU6OMcQ4MHTO5La9RM/bfK0/vtHHV+67597lmaefXm792MeWf+d3fnu58IILa34le9qUBV6+809iwPjzyzjYLLPRBfeyvLtITWedTcd8pYhtUsCmyDmwOR4GdwImgLkdqH6/1JyzLJddetny1a9/bXnj9deX++67b/nH//3/sNx86y3LHXfduVz0/ouqOKjg5KUA1I9ePtJiE/3oRIXIrC8FUvRTv5JFxdX9DuJKCMvhKbvomfqjvpJaJ4YjXo6hXgtCLyIaMmkeJedrgtI37SrRW5mFdnUI50dsl5pZLJmjdn8d4Dvt6CULnfSvltSRaWKDsUqu4Nh1QlELuuhcjOL7xqLiG/jSQT9XQoy1XslNgem2lK1FzItNrqDCiO6+UhFMFflsVsBrcr7eJzGpsbbzX+fHXDW3XAmMj30Y7MhruvgrcMt/FFJ8FjvtS4RiR4Gs2JXXxbubW7NTxCefIa70Eyd4PP8iIYaGTdAQK9aTb5LZ4BgfGyCePB9ZtJ5+6il/+PatN99cbr/zTn/GSR+yVQxhiw/nVVvsmBg29NhGK1HyTWJUfLXhbgln/cHBXElpwdBkd/DmWMVFt2x0n9djCgaKVnYxJKiiQcc+V7CNivTe971v+bUvfGH55c9/fnn04UeW//V//l+WSy+9dLnrs59Zrr7m6jVwKXDhdQBKbq6MLJ2CTPiFZ6O/TjYY1LUPaMntJKCIRR/JaTXW76OSmQQHl4u3MO/sLo7xexQGFVVc1BhMqnmo93La/uzAPQdJUPMP0dY9FvTtUHShn6IUvOgRj3VkA6D+OZ92NbwUiqGIOZ/yPAwP7eCx7eMxafOODQi+Kdk+2xZ9yZJdqXyi0zGthn2cYshYsQVQN3XQ+JGbmGd+PS5S+mPPfn7QZWyyabznZrjwo4c2mCn62NLyWfDKuLXoE38sQeJ2AAAgAElEQVSSsyv+9hGLWvDSyB5jFB+yc7uSc2HQS3KbHt/G92/+/E1/tunBBx70V6t94YtfWC6/8oqil45hv/UFQMvLPExcEV1dsm9ecUI4Wn8cZpyf7YcHs0jpU9xKAAWOgzFB7qftchtHCeNHihk7VX8ePLHrWCDQKQoEtgY1plt9n77j9uXTd96+PP/s88u/+ta3ln/+5z9b7rzrzmVzK7DyoRYnFpIkBLLUcnvPyima2ak6KcctEdHIRv8n4WTvfC+ohFucktFXSCkkvesMTds2xpWELT/9+IdFCf+qX8kpMi9KyLGdVXglC34nq2iiv/Gly/ZuMhpBKeDjGz3Mgj7snP6T0lnwkOtFsIoUdnrOcwXl+NlvIoK3dYI3/fZB5qWf8htXDm2X4q5O3FpXFiTJKHEmajr7Tl0Ztz9nIcyx+2U/xRpfpCiCCx3zCs59Kf7GV0SFQcfIGldQLrRaRPhmifis5YZHuCQT/NiPT7DHNKLjabrhqwBoGZZpf6xXaMjhvbpCXYu7fNhyy5haFH0BU/heeP55fyvE91793vLJT39q+b3/4N9fzr/gfNNNzNaDDN4bHPnKe5CtP36Z82L2xAfy5uJ3SN+ALl8c1CIlg11AZyFMcfKVlKO1Ch90Ch4vXnkcsPtT/F0kEnGr2FoYrr3+2uX6G65ffvrTn/ox1P/uH/23y003f3S56zOfWS69rB5hD6txSbYDPjj7nCCnnyJJkUUILQnsj4H5fpxHJFtBbxvUEzqfI2sWtSwyIiVZirssnceorlZC6tZU8WVzkCsr8RkLLf2yS5i8qEhHbrnpEB+sTt6otA0US0bgUb+SHhuHXSZNoaZYGXN0qqjYTjY4bCjmQiAhZzq3SbsiDB7aclfNPXLSuqhLfvBgGvrwJf1Hin381XEVH7tYR4d4ZLNa0+38Bq/9N3f58AcMvHZHFrWJy3o0p/NDvMSqXeiTTQ7MxdNqMlfSZduPu5qyhJK1p+G8bTXYxPfAIn+8+WZdNelBiEsvvcRP6V133XXlJ3yFgSMuhQ350ue4YhPhiawHW0wXWokxNuiS4ydP6k/BRF4Wrg9+4INoPYj2YBapD37wgw5dB42Si6Cq6Dh+svd0oVJw+T2qvBfAlQqVhERQv4qMdj6/8aUvLV/49S8ujz3y6PLH/+SPfHuRq6tzzxvf0i4de73COotNikgHNcUXK0Lr8SymKgy+0pF4JXaSArn2C/y04Ih+5Jk3SUThQU6xNgD73PQqbmDQcGSjVz7lZb95Qa3EhdbjkEWF9E/dkgdOyw79Rv5kQKkgIQsdGsuCZlnQpN+sPCAQOUfoVPhSeELihp0xfaZJkWx6cEwbKKSxf16ZWBauj7+HW0svRRE56h3z0fToBmBa+3GMCev0bcs6E70UwJ92ztdm8RQh2MCZKzP68duE2XOQxVBjhTIK1fB/Mobu2Wef9aby1Zdf8VXT7/7e7y3vfd97PY9z00B+W0RE69j2JNaxZ6O/ABmDr+BYhDw3+ltkWZRy69Dy4wfZ+8FL3l2k7JOz7Ze+SPaC8y9Y3n777Qp8FfYUWsdMChQBriTocQVgkt/9XAGkIIrOtNk1KwH6NloCXzrOPXHuctsnP7l88lOfWr7//e87Ef7P/+Mv/aDFnXfdtVx+xeW9+LW+EfzoBpcC37prwFPmvvkYewTZLtnAgkabiXayY/OwtQuK7FDicSWGT0KLfIrW/kGLwIi2tWm9upoSvMyJ5OnH9gxmxtVfDDTFb3lDTo2udsPf/TqgYMt+rurQGTXoa37xsKgNYb344MPItn+kigUr49AjfzUrV9WTv03OFabNWh/esB2RP/1neAMPpslW6RUm48LWyOixXLVIvu2YV6L4LD6wrCIstfPKa+Cd/rDt8af6exMl3rkICl/0Ge+QJ2W1uakPJfscWeBODDOmFjm626G/hvDAd76zXH7FFb49r2+c8VN95aWOReNjXnIF6rjw3c3Sbzs8IbVA6tCn+FrKxwsfxMM1Mv3M3J9zjv/44WA96w8P5kpKM6kHGV56+aX1ikLJl6fgFGRdgESsIFRRdlaMOKA/RZWEV7CL1jIoCLAluUpsRZs+R6GnAk995Sv+u1Z/+sd/spw8+Yvljjvv9O7twgsucFwj30Hv4qFwtqbCJqEEM4mQWyDCop0fdrkoSYbwBVPbp+RXUmtcY/kOP2PO7SD7BP7IMM+45WJ5026pwo9WG/nxkbCZR+exQ33CgaUULeunYEYH+wzjjg3GbCMAEttSkDcY4cH+0PA0Z0sIXutp3fU3xaa+ll3TbBsmz5Hj+BG4GtcPMuex+xwDHm662Y9++Ioyv3efaxIN9MTZxGcYwYc88JkuMSTpx92WMy4MA0LwW05iiY2B5eRzVpMXjI4DrqSIJRaqFH/RNlbpHvNgCDpX9+nTzrfHHn3Mm0UtUrffccfy9/+jf7B07mFfFjkwzxa/sZiVytIrutZZRxUP/I79GgK3Zc/x8NFoXE8UH9LroBapyy67bHn55ZdrflMUCSoXcsVUvonCRArO8Sg3gaGAcnGlQjKQ1gGXRctBvCuEJkufbvV96vZPLZ++49PLD3/wQ785+w//8//Cf+peV1c33nSTda0Fpaql8dahQzqHEb3uwo3TKTAp1isWJzRJyGIiUuXZuHJq/RGD3J3pXmiwX7Y3HT4YPsL36rLK+HvKtJ2jQ7JNH99TkAaJD5XMk5bjpo8dXUgQkH5u63BFCB1yCrDcVIWIFjGb8/hSY8iJGbUYBys80gGdj8tRrcs65M/dVQq63aY+0mc5mk/xjE0FtwutWzw7v2Av2CTPfTs6/GF92myMBxzUN/k3xyrU/lct9orGPpAeDWURMu/ONo9Zwzrn0Lfu6FC/vjXm/nvvX5566qnlpo/etPz6l77kJ/U2PPWttdYtTMSD7ZMPiD82FcHpfp4aTGy0bzJnyFC/r6RlT/63v7PASd60WQ9rvPsIenvw7DvQ1YtfCSgf64ohO3cFzdzVTQ8ogPXq4CQA1UlxJXG1Q00QK+j0I34HIMVaSZOv53H/6cUPU3zl619dvvzV3/R7V9/8q28uf/C//cFy+x23L3fddddyyWWXRloFLkWq5FqwMSqo0eUOQcyuzbi48sqDFbZfPClgx/ogeC03Njt5hs+ww4ubMxPttdOWnk3RHw92GB4FicUyuI0v/pfE/bm1xPdonPYLJ/4Xr16cN8wUMY1hI3rc8v4Am5jxeSl0Wu6MixJWRWb33pX0N4bgsT9LyBTZRdqd+Ag84mW+I6fphhQVWfTJPt4r0bH1pvDPxWXTL/+LJvp1rPFJI3V9nrhgQZRu+BVfFH3r16LJFVJwDOg5TP4JL4usRGaRYM6sRxwjHqTv5VdeWu6/735/PES31T91++3L17/xtzffwWjs04dtrA2zLoNJ/kDPlNsW8CjOhr/wN3YZt4M+shGCD/Fz4lH80nf5hy5HxMG0B3Ulpa8o0WU5Dz1oll2YFSAkVY6JGQe9xhR0M/CzXDhSPFSDCiTJFH3qYQVTeAlsj28F9gJ03rnn+X0rvXf1k5/+ZHnwOw8sv/8//b6/VPKOO+/wF1XqPbbJTsRav43R8ACcYMeuIlnHTRs7sNV9KUZ7+tajcRWN8ZL9TZ9xydJP+zPng82HLVdn6NbxCrWKbW7PdlGKoJa/cX7JkowN/Zg3s+/OPVcTQ+IlqtaCPPHFFfah1FKc43gNqw/f2q7hPvvIkqtz5cfAWgiQT7EHE63l2+yS0+fCk5ft40T+1ZB8MDYr++LqORkyxL6RE/HYsYpfFxfToy9x6Y1N4oY5sows5hUAK3bLjQxsQ5fkq+/VV19dvnP//cvDDz28XHzxRc6bL/76ry/623LYYSxK/ywq5h3HjHf8uVSswehxbMgc00zf4A/R60f63A5f61wv7JFPvGkYV9qqYYf2OqhF6oorrqhgrEhw3G8SIsHjAM5u3oEzApNAIsB8OzA7QwVefzt2/k6T4/306eqfiZkiirwuDHNne86yfODiDyxf+OIXFyXXK6++sjx4/wPLf/1f/sPl0ssuWz59++3LbZ+8zUkHTgfwrrBqTFcwxpyFgiIn+/Wf804AClZwKnGcPFl0nE8qaLynRHESvTeRa0Fh0WrZORAe645sjjVseyLf+P0mWfULh8eD0eKm/hKQ7vWqUjy2ITVG59Kpl/t9tP1FPy30yNr3cz4Xj2kX0o1f7+Uc8x7M1GF6u3TYLP+wY0/1tDyKbcY3unYxAU7LiSz0Ov6HfC8g6Im/jugPvedex6KLTh1bHxjW0FjncT+mc+aGgs4mZ8r1xmP1x3e/+93lwQceWB7RwvSBi73Z+4//0/9kufDCfE0R+B3ADrTyJfgTe9O+XkAZS9yAzzbn9iZ51PM/7NB8tN8Ti8y/YzGYfBz/teycX3H5FUzrwbQHtUh9+MoPV+Ar6XnwQbdvVLRSEJl5B1OKmY4VOARYB1uKh3kiA7rJb/kRrHG9FJyiQSaFoBOawjSSSovslV/9yvKVr311efmll5YHH3xw+Rd/+ZfLBy+5ZPnkpz7pR1ejpuXqHB1qwecCkoXYiYUt2JzFBnngLsRFNI8nXfuWzshsGWP32ItcATWHMc7FL1dAtiMLIAuf+1Q8cjXXOobT1ceDEBQW+DzvO9oeS1GSLl1RoD8gq8BiY1r00+1zTTk+GMXQoaB+/c9GaPJLH+dd9BDMvEYusqDf6MsiIXlcGTWuyNvYzO3WsXDgN1qxTZ4By4fGnttyTSesuq03YlrEjfmokFrosuht6LLQnTx1ann6yaecC08+/oSfkNUTtF/8z359/bBt9LUu7Io+FhbnBHmeOUGnWo7bNvhHPEODLNlKn441j1wdeSy2ef5Y0AY+fAX2K6+8MloPpzmoRUrfHqzPLL3++us9wwo4J1ECg4BVYFFsdbx/LyVcveipCLacmZwsNhW12ysPCkxFYGFKH8EpPNYf+QT8R666avnI1VctX/v615dXX3l1eeThh5fXfvSj5R/9V//N8onbPuFvt7hMHxjOlZBVcMWEXiU677HIfhWncctF9rB4tm1JVvsJn8ly9CBHvNJ3opThT9Opa0enoirdjYEFQnJ3Rd5YYkMv9tGP3+wnFl7JolCFz3iY+zFum6UwGEeg+BA5xjD5dvqbLwendcXkVwOo0xRb5IZoxYsfMiAzwK4u853hCkrje5zIt09xrFw8HnSQ/MaDvrxva7+CGbqcGw9yfFL6LU+6jsFZ3lgXz2Jb9VufOomP06eX1994fXn04UeXRx5+aPnui99drr/xhuW2225bvvFbv7X4M4dSVY6yrywziwHzW+MVWDr24pEY0Tn/C3Zhn3J07DEWGXesfmw/Ddwi8Xxk02WWEWf4qbCtNkS0efWngQ7tdVCLlCb3Ix/5yPL4E4+vyZvk6e/uSwR0MdV56oqHRuFzyO2KE08Din/KUHDqnOD1bcEht+mHfvMT2PQPMAT8lR++ctH/+++7b/m7v/vvLY8/+tjyT/7gD5ef/uQn/hMiH//Ex5cbb7zJCSz9LETGk8S0/sg2DXoqj43b+o7Dk6sbihC43IZfYxI5FxWNKyFb9/CHMYzbPDIf33HVhD7JdWKLKDLAyrn1l5DyZOj2fDXomfWhx0WrOpXNh8WwoIdBdunVetNPI/P9UlFjt84iwxg2Ss4uruC3Dwa9D89gv7AfoaeAl0lyXPmOYrqzC37LSqxM9Z7D8aFZ+Xtu7uDH//NRdeZfsu23YYdj004vbVqMtBF75OFH/CcxPvbxj/nD8ddce615p1w2VtLtjQ/K42/0yaeiMV0CZR6rS+fNziQMBzBPrX/Yb5FmXxmtTX4k1tm7jNgBv9QIKy99ea3uphza6+AWqauuvmp54oknHCSzODoYZoEjNkaBUiKRTAqUDmA9pXZOvqCWYlYETQ+tdaYAWVYijnGCV2Pu20Xk5Ddm4VRiRObFF1283P25zy13//LnFn2lyjNPPb089OBDyx//4R8tF1188XLrx25dPvbxjy/8nRvsmfpZxNRnHCkiSh5fUZJgwwfon0kl6PTbHWNB2tsuPvVZ3yziXSHKEVO/8DVf7Id8+g6ZxmNnHbOYZL4nX2lcC4Xk9GtXfBja2+/+QbuR0cJWHXSBYy9v8m/GgNZ26Gm+kmY/pdgi127IlauoLCs4dYzPTB85onO/FiUWN2xDf4puY2OcWBHdkNf2Bixy9VcFHn3sUV8xPfvsM8uVV3540Wbr7/+D/3DRF6yaDpsSVxPrPEaHW+XKyC0WVN8GFYHwro4rrMMG4hka8KofnW7x6VCufs/f8MHc+Fi9dAdDy4nDrrjyikUL1aG9Dm6Ruvqqq2s3f8rRWrt4Fbh8eFWB4eAgkEbynTqRJwOViNBn50mwdRDrEWF42SWNnaJ0KEEI7vnEYeVeirawzSTJ1YeLjMaGjg7e9OkpwVtuvdX/pUd/9+bxxx7z1zL94AffX66+5prllltu8Tde6AENsCOzEyoFZu5Kmza3cCat+VWIhr2mHztT2y8C/eNpyBQPy0In7005g+s7zzTun7kwWVSeIAut/RHfNd6MeY5NUL8246OfQ9PHJvWVi9eNBJg39DoRz+CjuM2iaB7mUbTzlX74ph5h3vcTh6U2BY/NhoGUcN3e08tXgJlDeFtHQtiyWEQqGKvYZo4kRzxgka/8k4JrRZln+xG+UYxPnjq5PP3U08ujjzziOwHSeeutty6f+/wvL7/z9/5uPXhUkFuP5KKrMVdn5UyuJIXL4/Jl4sFY0T8W5UxszZnsSoxN22yPfkUe7cTA/IoPm+0jEGeRn+OWm/m2LOFLfZG8a666plUf0sHBLVLXXlO3BzqgFBQjeJ34WUDodzz2h3oTckqYzed81kVJsiXHAZ6gI6jos/7o1nEHct4Tgt7JET3Q0Ypm/0AAfKKxLnUEwyWXXLJ8/ld+xf8l97svvrg8/tjjy+//j/94eeONNxZ9DczNN9+83HzzLcv7L35/JSqLUBZE4bT+FC10GKdVlS30Sz08KhAb+wErmiTz5HNBkR4VuLEg4RPLzSKm2y2igY4WvzaGodOH8Q348VWTpTDSD12mv31L0YdOPtILetly7Cv6KZ6maeErf8srwlXUHv86UvMUxbIfXwwS0wiqcPpnLizGX/PXPBT58Tkt4qFtTRxYLnizICBH/nrxhReWxx57bHns0UeXH/3wR8sNN97oDZW+55K/PmtciTUVbHTQtl/GYmA7s2mJ+c3nc/k3djQeFg15oX1wejnFe2yZv8Yz7ckxmNTaJ608/o0O6x7HnPt9MemzvXqfrB5BZyNxzbXvLlLM11nd6p6uPifxztvvlJ0UDyV7ApvAP94RGl1/RAO9W4I5T5sxRgBbRxYi6JV8PHjh4krhKuEtv3XtcQ56JygYeOAjCakxFjXpufraaxbd0//yV37Ttwafe+7Z5cknnly++Vd/tfz8jZ970frozR9dPnrzzf5KKSWT+PRjPXGQk5IdJwu86oB2gUHf9ofHtohH2EQ3FiGKJvMh2tIhZ0ciNsvWUZCEa4Nv0HkMPRN7CXCPeP0iLkKnBtkcH0e32omA+IpT5KEmBRi9bscVJ/0rm41t/zMuH9qXmyIL1/qGfvewMEW/+pElF8gO/fiV+PGx1HObsIcprINvZ6/k6YlUfQ3RY48/trz03ZeWq666arnl1luW3/6d3+nbz3sbwAE2xcnEVQDrt2js/4GLcfNMO2KvFwbsjG3iaes1T0MeOCxvjFmP/DYWtcaZ+C2Zkbybf/Fbdvq1QKHXdi2nF22wD/F1cFdSCnJNtr4SxYExdt8OCoInEeKi3G/gJ25SrBVuFbQJR32xLH88kaBTgCv40ZNzgk39LgrSx5WGDrNr5Dagky/BDk/LoLBGJ8FOcKuFZ8Ucbqs/ZznvvPOWm276qK+iNPKLd95Znn3uueWpJ55cvvUvv7X8+MevLVdffbVpbvzoTf5DjvrCXF6WO77YFj32jPu5GrJxZbN2nLlClX3glsx5vsry/am+BdI2UWgpMprDzGOmsRdB/Ghe5mjoc7E3gLIMOuTYnhjt4zPpaYaqcMiRftuTj0DY5ui32rHY6Jxxj2Fn9Df94HcMjU2E9Ykv88wV3/SDEbGzt9Dyv9VM+zR1g852tKMVvtls5GuBXnn55eWxxx5fnnj8seWF51/wF7fqPdG//Vvf8AJl+VkAuFpwXzCg34tibJ900lf/bEGSs+LMWPLRAcnZ+79UDLz1lRdWyRi+7PP4Gd9pfPMa+Wu3+Is08kANG7JgNt+oI3u/tmz5X3Xl3BPLNde8eyW18ffZfHLD9TcsTz71pAsAAedi2YuRy3oViCScxuutqCwq/pxTfUA2FaDijiKUQrF5dP2YZLEmijtPv2lBSx+JSJKp5fi4OXJyKkOy0PUilysc83q4EtzJIJNyhaEioOPz3vOepa6iPrp8Pba8+PwLXtz/7E/+dHnxxReWSy+9bLnxphuXG2+80bdq9Hj/1C986NOxfM15HxtGFVFoJh/2u08zMq6EWlcSWTR69ZxWZa6+ZD38pknhFkEvBhSeFGdklSgqtkX6F3zG6XoSAVOObBwLjOGO8wiqIhu+jVz1iWmqH3T4QTr+X/bePXi3q6zz3Cf3hCSAnAABQgIJJOGShFvCRUIgCUISBBzDRbnfERAFbatanT96/plpS2uq28ZbWTq2gpe2xtGZf5xpRqtsekZr7EGcnnYckIkJd0ZhiqAkOWfq+13fz7Ofd/3eX0JCknPCefd7fmfttdZzX+t5nrX23u9+LQc2nWSAD7JshZ1w/NQabYxnszE09LUO3VP69Kf/Zvn033x6+dKXvrjoe4nnP+GC5UXXXOMAW7aXlG3HIbmk75B+zEvBmjavS7LRMk7Z6Vmf4Oq8dpNJpMhWpWwuXTIe5pc22zv+hzyyt/Q3fpiVDvP4DaRBP/aRndEr6GOeZcfltsizwb8lL14XpftRWkgei8cxqfV5551nJ6kHITTRdQnDM+LA0ts1KTQx+TBhD+QLRjg8k8zwiSZqq36crs0y8dwTfNSvidsDUgtQONzsLNRLjgQWJ52e8JpTW5SZT/A2+Ovel3ag5z7Wf1e98IW2iX5u5FOf+uTyiU98YvmD/+73l9tuv30599xzl/Med95y3nmPW8557Dn+peLSJ7yGrRMwmn0xTdkMIYKH7oKzviwgSNzYTfCco0+I105JdYmQS5LF24jrY9S0264JPm5DpilYAQceOxfqqLRRl4yRc51fMBiQ0MU20PHOQiAJvG6P/tgLmgXT9QiuCvHwDX9k6UE2NMVP94/+9qablptuumn525v+dtGOSb+3dO655/k7S8+6/FnLQb2+h2SwYaN13K1Z6Po8spTcLem6a6pb3vr+2WpDbKN5Jn2wWdkBZl4brZcPBWdYi2jhR4JiDmW+WS/9p439obFTMu7oCPX058u7Q6bRhhyUiOMyvLCB2qSnYtaxehyzSYrXFzHwYyIfWA7oqb2a5fKzrIbkaO0BBvCcwAiS9pPhhEU/sUbwosvH9WlXoDbfm1I7eJm06kMW9TGJSU7q1yGngYZ4GS60DAvdtosQHs4507Pf+RKUqK07I9E9eNZB30u44opnO2nol0x1X+v/+fRNy//0P/7hcvPNNy8nn3Tycs5jH+uEpfKx55yznHraacMO0R8Ht22a7mNMht2cTPiyb9vxWva67JrvYZGU2bkJCBvkpJIVASkwQ8sVHhkck2SzJrNQoOtz2TEPFABHO3Aekx60e1AyOQaoMH3icVQ//AmIEz7jKCTzsuCePIOgyAsnJXQZAwNFBO2OtHu++ZZb/JDNLTff4u/e6VeldS9Tl5/0pn59wVRXGixS061sPDgPvpxTIj8JArmzeCj7B9468QBF06PIhT+6q+wH/kA79K1/S8oD344xfMhmSyxol2Q1HqJpelzes07DwG7Pzk+imd9Uqs07tiRhy5h5qUWB5pSuVhyrxzGZpPTkkB6g0LvwmESabA4AmhysrnECzY4EdZyaCWN8z+U1iQm2T9zuJ+UMCTbgE3y88xkhfLBIMKEf/t6NICf8Iyf8gCUoua6FX/Nb0VW7dkp02JGkb+6bWJCWGAebsUt0cIoT6mcELrzwIn8PCxgFOn0R8zOfuWX5X//9/7L8t7/7u34oQ69yOvtRZ/vL1WefrbdnnL3oZ7HNO3owNpIPOxEIJa6HJ2+0kJPbRtEN3UVP7dYlclof/gs89LfqDixBiHoCqqsOTGXCjcCmfmzJo8mQgG+NL0/NtTECVqXk29Atg1l268G0Bf4N3MhqSocO+9LcZz/72eWzn/3c8tnPfMYPOHz1K19dTj/j9EVvNtEDDs94xjOWG264wd+1M38CreTMecnlhiE1SRsdCNTQoN0l45MA7QHeAGiXTYFJv+2SBAVt2rBNr/u8zSvs76TQGU9+UDtN2ZAxZ1xIckliEk2yWJ795Iz94G97YdtG//zHnz9Z4tipHpNJSsOrR631lmQfmhSZWH7woUVxBRFP8kPLcujAoXrND8GlJmAms+qFowmYYOM2nKK1F34CmQMqSEYfyRO68PWkDm3r0M+bA5tvS2aQNh0Her6VbwFGQEfnJGZsBC78kKWcNXYkIMumWhDoZvkTL3piJRrp8pW//4ovE33uc59f/vzP/7fl8//D55avfOUr/rKiLhXpy8ZaSOhXUvW+Mr3i6Th9kRGZkuSLdwJFvwdY8qkPG3Q7SRECtsZfJghdjfk8Fu7HCNABP4RKd+rAm7rEBzENCmEtGHX+hpjBMyeYD54/XLYKIfFQsC3dDh9e9L24z3/u8/49NZVf+MLnly9+4YtewesnbB559iOXRzzykf56guz94Ac/eATXyAY985vsRBv8zJ8HESR/08++hOrpI2EITrj2Re5FBbZgTG4QNGwnHltpDHyZj75JhppDSQaS33KJbGRwsnJGHQKgf5tKM98AACAASURBVJFs8wR1PLQdn1gAkgCbLJa/Db7tmPmNnQSjnxbR/d5j9Th2k9T5Fyx/8id/Um8t91MRuVHq4HSc7jr52t9wnEw4zTFNHA5PrC0/F+9gkwnHZDQeQTYB3ZfmRC916HYeblN/Jrv65ISmG7lEx64bOhVg26QXPHIht+vyTVaBOBQqgi8+XG4jiYHHLjQOKNrQleyugyvY5cDykIc8xD+DffGTnmRYdLvj9juWL3/pS8sX9feFLyx/8RcfdzBVkL39ttuX0884Y1FQ1Q9YPszldywHD57lS4+nnHLK+KI2CQxjRk7pSBKrLvRMIEWOMSTrDs5Bg7EbSpkE8NKpH3N9hiMIGS12G2QjSMhBx0FyAJgN9ExHKLnp/5mbb/Grg/Rgyxe+8EUnJyHoV6kf/ohHOOHL5lde9QLb8YQTTxhzLzs08RNN08cmCdZqc7/u3rZ7MRYo/4HXVLJsyKl5wTn0otBob8TQXXDQVfeQYbxRg/a51DQ2nBYnPWlpDFXXZbTmT6Vz5krxYVckv0pCEZ7hsQuJJj4KnMj7PPey2FUKv8Yz+gJXOM0OWlAfy8exm6QuuKB2RRVfNIETcHEQT5p8j2lMlC3BqAUUTUDh8qnJFZhyjARr1+VQBNYEBuMl8JhW4KHX6etcR0kGvcZTpyat/9JvXVes0HAktvw4DLsQysFrwOkcnQ1v4rEjtOO8krNg2cWlDZoKmo88++zlkY86e8hgqYZyklc/8/3lL33ZiUwPbuiH7PTzDPpS6AnHH+9X5pxx5hnLGWec6dWnXqGjxKbfE9Jq1H1nnumfQNFvcpG0vHpPAEQnlwSg0ThW+Q1O6qJmx2M8e8Dq/eAwduKvwK/vp+mVQF+79dbl1lu/ttz6tVv9QmR92VqXTt2vdtdvXb6u8tZbl0N33OGfb9HXBPTAytOf+cxFr9F56EMe6t0p80ylZPJYdN2ik+Giq4v5kmHwLX+bq7OewygByJwTDHIIX8miH7IZ8g0RNpOBYWsia8E15rJwrI8SCjuwfukwyaTmswctDhEaHi/mqQjnHJziLTs1ua1PVyK6FnxMYDYiq8u5JNDYFruUDSVa+jQn9FaYY/k4ZpOULkM95tGPWW6+5eYx6dqErwnhOKzpn8DdbpIyOUdvVp/8blTuXWgy2/FoD49O306Q1Rp81M+EFX59SGT2r0z2rEzt3BAmueXpwUF3UDGI5MgBH+qUOL4fzZcE4o2N5PQ5t3yRwSB68kTyyRnhI9SGT7skMn85cmCHrJv6q8/th5dF7ybUHzeSTTdC68GNf/j615ev/8PXl6+r1N+to1SwV3K79eu3Vrvgb7vttuWO229fbr/9dj+dqGCvx+9P7H8nnbicdOJJo+2kE5cTTzhhOVF1nQvupJMsvr4gLnrfuO0byzf+8Rvj/BvfWL7xDZ1T3jbq37jNuuv7L8cff4ITrPiecsrJy6mnnraccuop/pFL/Q6S/k459dTl7DPPXE4+5ZRRP2X0a/eofsmiwzYdEbYCnW3MWBAgBcM4ZT7VXGgB2kD5r4+X538CsOmEpw2RnYObSISMb3bUYb99R9b4e9zFIIsa5otKyxDZkN3zQfhJTIZDhtCRX4KreeoPj8TLFqLd6soqna7hk0Ssb+yodubjBn8rOzQRTB1JpG5Lc5dX7br98IQLdkmqbHasnejdYLfccovV9qSSL7REZCdjUrV7Uky0CggE0TiS2j0lCQyUMbB5qU0Bgx2S6g3O7UlKnrhZLWrlr7p5t/ss5scAasJP9NRVOio5kBiTPAq/6TIMs96vQ96SMzywx4gkq6Oap+RuK88uh867nuYXOdVu2OCvPJLwAFYp0MOLg7V/sbj3dR4JCugKD5No/JSwblfCuf32SjC33Xb7cpuSze1KRDm/7baR3L5xmy/fnH766ctJJ5G8RlI7KUlM7TrvCdAvCx1qrhK3GMZ4WffenjlZ80BhNoFY5Qxv4gnc9FFiu5CsJOf51ekKgOQhgsgTm5YC4QP+Bv0mg/tz38+yZwwtl4d0765KPItuYIYoQxh0sg2wx0hBqz9qp4WNMjesS/iXHhkXyzbd49tjB2yRudv5l/5FuJ1EH+vQ/LFscPiAn6DkFVEN85g6PWZ3Uhrliy+6ePnoRz/qASdgaYJ1R9AkU30ADefUJKrLRARh4OSITLiBvNLTpOQdgJrYOMKY9cPxWxs7MQdyU8nOI7yQ00mg4UlWrxalC7/nJKfVI/TZ6ZhlkpzppJ97c+oXX+lq/cUzOyZsYR7pR0YChWDKTj2QhY5pBEa8dMBP5x4HJfCsetUn+R0Auv0TjLAFtAbBMXaSg3F1e+MLXe4RyD4nnnCivzh5KgNEMItc0HbZZFddfDaOjEvJNdWxve1mAgO727FPDOvPWCVpmCfjH/6zHOhXsjUxsc9g79rYCQcY2ZDJpfiJv3YcJBveju6O1RYbsmgYNabTTqTsE50GiSGk8aMf98LQo9MRXZ6eRFbP3YwLelhP2Sk2MI0kM/iCT93jJP3QN5epwRVNwfDAhvAF66Pdk0JelR4TiSFbhC79jNdFF140aBzD//OTd8ekCXTJSI9N1yFHyJ+DLrscAJpj07ThBAQPOnvJfM1kpAtnEB0CpvrmOvD0MZlxtDGpV8eTHtbBJ0Mv0Sy8EKy6c8BIBOaRpKBzO1wCfdBGkcBhmHzXg354Wz81AisRcV4jDvrgoQ92dbuS04gWAyyOXTgEoW5b9AFI9g9v6cyB/gw9dfcjM/QRDmSVQSy81Pv8sS7FYMgBicJDvli7cALuMSCwC9lDHT2SvDcCOPwiO/YsfupXH/dIarxNuObiht3NdvSbf+woXTX/oGUzMf/kQ22XusFfMqAHYzzE2vw/cG6M3JbdjMYYiHcP+ti/E5INzL8tvGp+tl0NZIsHMnZiOkfHlrDEoz7Re4CuvgVPy5PxhhZ+oj7JcfHFF89cj7n6Mb2T0vVe7aY+/vGPj4FfY5d3QzWJdE8pb5jwZMr2fzxRN3Ya7FDkBN0pN2ZUdlK9zZOxOahXmdmJGU4yNceENjQIIqO9Ae7jWMN542Cd8D7w4iOZCtSnw4HQVTtH5FKbYSt+rrs/08JxJ72kh+nBKIFJ7bIRYzHkD00THIGu+I+oZweHFLYi+Jhm18m6A9UngciMOjIUzYBVf9fLIo03EWC4ggsB6iVTT5xpNIxkw6boK/qBV0k/NhJ6p190YJZp4nbsLDoDsWjbIuiZhYV5tPmJHGrXP3YAbkeOVs74ZfXQRwZ4Wz/sMV/laHbw+MMn7SVDbGTanvp7fwFa/Myr22Gyh+lFYORSctQH22/AYG/kjC27DWy3xruh5C0e52KiY7Y8pndSGnX97LRWoDVB+yRVIOgrLCHEEZhclAQv1fUpZ9PEDA0cyWSy3TfvrGah3WcjQXmEnTHLTXsjH2X2i2tkxlmoW84kQ4uE43LZQUxJQDkfxQg+dkZoS9Ac0B86ikT0jx3VjxMLpcvlPvX3ANhoQwu7DErR0fzHOTJYxyYX9IdsGwazHLJ9jb2lXPUKmQ192C1gC/haviQNdNRbrMffoVrhA2e5FNyy8zMdGPYy4tS80dzLuAFWuHtFX2GhowHWuejoEfLYnsQi+3luQVxlzZnY2shjNnYwnZcsrqR38hePITpEH8vE8ERW5Fjn/6BHu2sN1nYxoZWvzoA3nTipYbPz8hzor1bCB1LO/EPdizLPN+DpiB08V7qPZ36Zt9o19w6v88++x0IntJ78pCfX4q+RP+ZOj+mdlEZbSUo3sGcH830lAcgR5okYx1N3TX615R6PaKl9oMeTQot24yoECi4OKofyxA9PoyT4GY6nBoUQfv6eVe4dCZ6j6HZZ87QhOgm2y2Oa+k/yqMg9KMkEnHUjmEn0yG/nG6ayCLSbVxxXbdARkGn1e2YWKO3wMDWJFFz0kQkio/rk8IYJ3swnZDb40+ZA1oaJdpUV5DJIknnjILi2R5/VL1l0gE9J+waN2II22zK7lT14YT/L0eucixf4lKtMax9wxot9q63vFJCJJIPA7ccTqylziHqXCRmQSSX99PV50/u2tUtW34uS7H18ZKumD7K4bHPcMNIJOZhj7SlFcAM16LadnfjqwyGZOLhHXd3ymzxMpD7jtgWLFw2Hl+UpT34KJI7p8pjfSZ126mlLf+VIBVLmW0tQTEQmc5U4LTdIqbdgtccRMoftVPCKU2lGFu1xVg6gyW8HaHL1GezVme4P+A/Cq7OiAw4DnOVI0jJ9OWq7BNP7m/+Vs0oG4yXgSg5wrE9WlebfAol5ZKeJHqJjfIRkNe+sZEYGLTlt3OgY2+/hcxftsEIG43e6nGvc1vhj/TsufCndl+BJm0qOass4R7FBF6DY1LBtPniOdLwki5o74dPr8DPpJhdyql12NZzHXwunMR+HCbKIaTYQLAf02SVWu+RscwA+7u/jH7rI7P7GC9urn0N0a+6FT+8XHDsXyzcUGXMX+8WfTKfJUDzgF1mhL3o6XI//e3cO/EqAs82xFbr+0DFy6CsFF1544YpzDJ8d80lKY3/JpZfUJF6DfC5DdUdOsKj5t/pJpvpwlkp0bfLSZidpAZO5x2SnLh6a+HIaHFB9aiMB7KElB6qHPRpe5FQLzlR8srvZoCsoAk+cRv1qswMmeXU7IIvpkkCjg+DQn+RjOUqIsQJGtirhMxQfuvdLdLLjMJQplcwzXXTJ+CGr4dFPMJHXVEW78TeOuE2X6YYEWQ0nWGLnotPbM/bMsxI1wQp9kJF+6vC37YOjc+iNUSfiZWch/uzs0TO26+3mnTlm25i5aGXnHtltF8a2BBxzswdbdZlOT0LdZ6ZxmXVCHo9LlzvnsFaJT0h/H5IP+sy/bfOfpJzLf2V/jT1yiyRzIzagvjIb+jPPkRl/EV1/WqKWzB1+0Br/66k+fW1hd+il27tjueSpl4wfK4wzenL2y1hM9kxo/KBK2uMYcg5PzuZMdiKSjmjHWZm8BAsNh9p0yOEIPp704781aSV+DFgjDGeKIwg3hFyIrp3Yl8o2k91GcBN7fD2XIXB+5ETGwWD8L73djh0ir3rdx4qX/sBjG8OJguym5KGnxnS/kGSRoGFZYj/kQo4hwdCt9I9Nu8zIYxHb+NIOXep74EbIGeNIAMsCwvokmSGX2ro8ogdN6xvA4pexraSUftufsTGRYVtsAj6l0DwNGcc2r4VuWaO/aBhP9oZH5hJ6lF0ab2yepmEZgjl60dnoIqPHpbcHtuRRPf3wt17MFfwPITPerbo5//p8yFyUXU07Y1nzXHq0+YccfS6Nyar/9/FryZ7xFojgjC/7s+iKLuKlMbns0su6+Mf0+TF/T0qjr9flnH/++csnP/nJmgyaRPVUW4I6nZpIfpovTq4J7Z/mSGAVnBeunrOe9WMCu0Pzdb08ge+6rX0PiTzmiR/GNblFn2vaciJe25TAjSMY3hFqTTruC65934KuMilwgI++KpHZ/dZvRA05lPjg1F1e0ReeD9kmbxsoueKwxiE4DOZCHLixoWH6OMTxoQ9fgg3yIl/XZet5giDi+j5CA4Q++tPF93Lol/j9EH8d9Esuy9zGqsNbb8ZsS7DFLqaX+Qe+dWbipBH+pVf4z3oI3JIlYcFH7eIFPCVtqrsNvdFrII4+xpIysm0Uva/R2LCVZIRf5JJ+wMyl6APvPnQUhpJ2jLKBZ6Q2bzeENAHTnPUvGsiXBZXt3/RhHKoU/eYbatf39HSvfHcMC+x2UpkJT7vsabX7sdNlYnmSeyWVhgRWo6lJ9QR6AseY/KqNz57J1idtCOFMqppOcEWLPk149yGbZnSXp132AM/kE0D2yJOg3x2s+Dce2GPoNXS2TCRbknGu/RvejMd/whs6rY2lh4KTHBs9y3tLACcsByMCaPSxPAILqGzBSlRt9FNuyCAakdu8s/OxLPDpQY7gExWMU4xXvRz8WHmvzXvPwt8kJGvjvwGMfpTqxGaSM7YAp/Q3GIahN6XQNGe7/tKv7aDAkJ4kAo9r+PXxYP4XbNsxi47asT2l2twnHTJWe+ZN+rosPkfujBM0VYpulxM+YRevGosq8CxH8Do8tPqc8CKoP6gU/4eWcZpu4M4lPEu3puuTn/zk5eST2/c3ATpGy12SysBfeumlfssAk9STipltmHjn5Pd2jHZ5TXh2ugS1TqcmPQ4hWJNdI82eydz4wUviQAsRFTR04Cy0A0fJZUjVgSkcOX8LxoaBV4ALT+gEY8mYQFOyQXw0VCIyHLYhoERuBQDz9yo3Om6jo/4mp1j0oIkMJVNkE04PuKpz9EBrWyVpmD26qYSvx3nFr/YQrDq2QWeVJCTraW6IUeMK/ugdfNSGnu4fChoX+FEZcpbs4pnPrH+NvcYA+5eOm3REu5LgqvqgrLng6TzmsuRBFouZuuUMrGTqSbbP74EMiSF90cGmamB+clkyfenaMy+lP3+WMfDi7TmQMQ7hIUD+lxS+PJeHgsC3TmFoOl2pDQrrnAZX3eCrFP2nP+3pE9axXd0lqYy/3vl20UUXjSBPzhg+YCfcCA6T0++ZQnex0isHitN7wsbZ7CjgawWaa+WeyI2veG4EmO4YcTTJDC/DSq/QRmY7RrtkYv5xnA1c0ZyCi2AJfqYXe4mXA3HkVZ8DkuNYgBAgvNAPneBVYNEJfoIzf3gk2JhPo4kOG2Vg1QZfSvjBh/oeWOu0Fx886FWJpZA3hKtf7QT22Mu6oBd4zXy2c+iaXLOvaHn8w8d2bXqjl/m3pI/91a8+7Ox65xUfsb4koDJygjEyh5n1gTFlxsD21X+hi78JDJnAp1SfbSa98NmB4HYFfB+xGXSskxCan9kO3f4ZD/tfrpQ09TbsAg9kFi0ns/b9S8uXqx6WA18UT8ZlWRbFod2lvjFs/L9LUlhiWZZnPvOZY6XanFbdnlQ4E/BMrLTXxJfjJJgDqlITWH+GaytWJwUSBzeywW88CQaWRQTjeKYrZ0iDnVYycyM4sHYg0e36CIdgE6ecnRU+0DWByGXYnrgs1nq5BZk6TtGTxC0oWL4mg3DcL16BpS4bbIUHDvuZsSmNoMWDJKENPclkeuC3wGHevT00heu/7IpgRTt1yrl9T108wkey2E4ZY9Ho8MDRRllwGLmYjxv0guvjLTDRMl54GwZ+c9+hXLZr42+QSc6gFW3kUnvxw8aR0XxDV/rXPKc/Pqlq9YUeuKZfyWW9DA9/J60mO3466JmY5UNGJzHGOaXFge9ks5JrCDlsjX/pgYiWtLyIk06hYRmXw8tlT7vM39s0n91/tsDuwYk2EfTluQed9iD/lIOblTwSSEkmgHsiz84p52b3w+qLtkQH6BUdrt+rgZVWx+38EzzsDMiWFRkOIv5y8vqSr+iTsAQbB4PXYDs8yTpGDhWWNTiuJ/oUPTVGP14bhX7AFI0EF9XLRrmHINktv+yZa/yG4Ya9YmvuocAvjAet2Dbijbbjxi5PdGPC0h3aptH/a+NZJAt5BEfhbjuqne5hUsti+LQLTp906xvggxx42Ak+jJegdK4v1PZjqoImkKH74Ke6ztyvounVyRXcOBnSZswktGmAoHoCLU3FY23gbCTaLiAyFcSQWVX4dDk9R9RH4oBWm6MmhZotsZgePiMgBsCwcDPjJk14waf17LFteHmxo2QeH57l9wtosb3meh4mImFe/szLG5fdqSyw20m1eaA3Tzz96eN6MJPNDsEkjXN74mVyGz2TX1Ndk9fOlODh1VN2MCuZzRUtExle5j1droGPSvEB1jS1E/BuajiZHWhA+X/oCRZ3RE45B/2DhoGqDZlJOqaRVS1yq41VonWXGKx8ZYdtgZS2ZtPSS06c9jY8FXS7DNja9hCegg/jERtKv/0O9aE/NFTSbtm7DjkHFrpzHXzbgfEvYAW/8VdwBN6pBMV6Eoyz87PcGWfoAE9dX9Zes/QYC8+BBGnkRmfqnbZoMq41LpK/65XxAs480maaQswiDBnVDj3G3nxpD85WeQdi+Rr6Fm314wMsBBk74zZb0C7bp88yd/0gnBI7dX2Fq7p8Rf7gvy3zizkq2LLBcnh5+MMfvpx77u5dfZOpd0lqNsgVl1/hiePJl4AnGCZlhweGvm2lJ2RDYlIOX5B3jMPOoVP7cp4+mnZUPfAXfIJN59N5QK/4tCAox54Dh+B1OCm11SC6jc5hjwGZVakSQz4FQ4uCDiGD821JOAQtP+cRyEEolzWte+MHX7cn4BitnQNDENzQJ7x6wdCDJ/gZFxqWN7xog3/H30aj8+znDnbZaYqW6c6Lg46Q8738PaVG8G3zuOCYP5l3JqNzdt9j6Gr+28ZZBMDeftD4Q4P+KtEjc6Da2wk+pSafT2NYoCO/lVzYa6OfMZH2zDsbs81V0xmjVLjZzcsGHLbXTKfP6W4/IQV1q1wax/ny3+HDi2LP7thrgd3lvskm+vntx5zzmOXmm/OLvfQfNya2VkeavP5elPoU5+XQ+Z0oO7Ha5SD6/SatA/il3Kyy3M3qDj8IPPiaxHaSBGN9L0t19x/W70INRK9m2wpVztTh+rn4qq4/H+KpIzzkUHZX0dBlKBwN+AS5gRL+cX7TZWU4qI4gA6umT7ptI/GzjLEHl7PQw3aM3MZLoEMH7EXdidcqDca0E6QIfLrsoj7XRTjBCtkwDXXgoINtqM98wKNEzsKLYv37bsCqLPhRqS740UBd/HVuvAhPn0m0xCBdgPX5GPUxZ0O4FkQyYzdG7N/5i6fo6LPtHXpDDiWKMdeks8cp9aI1BsFVZKccjetTnOKlY2i8CshCgj6DpVu0hGcc7KFpzu9bhb/g/Nfqotf1K7O0eSMcrij4nHuLlnTI6nFqeiLf8ccdvzzrWc8K5K7oFthd7uvWyPlznv0cO2ZNVk3o1Q/2YmRlCXzBMoHb7qgcRLN8+Fmt8kxYfFjJJjmUQ0aOQWOFE57aOPq52jq+nJhADp7ggQGeoFswcWrTxuktqCDGpR/odnqdrtor+A006y684hfahdd4Gb/C0qiJjGCdrAXLX+hXkXbx0jj50PhkVVtwORHNkgH7ZjzFeeYjuug/0+r1miNpnOsd1ufMoakDW2A3gqPlAjY7AqoqOz/spraua8FXJF7nl/HDxHbA/gnQwzTrAgtatnj8ZMNO6JchAR69LLPGnDFr87nGQDSSWMaoedU1dMq4g9/hLOu2HX3sVjbpflq8Nnl6PCRjYFUav8UG8fM49R1x9L7kkksW/bLz7thrgV2S2muT5RlPf0b9GCKO6EnekgfBTu0ECGAh6Xomoc5n57STBVj95Ug5h4dKn2fXgQObZp4YgpZ5imY5U1sVxsHlPPAy+8A6FLGKbElJsMjnIJBVu3nour10xCmjL7J3XPN0/AgQhmpPPxq+yWAdWZGS7MVMJMQ6Dk9wQP9tdNRXgafxtrnCs2zdZZAtYiPrz2o842S9Qm8/vrRPbKtK/3786QeBOnOv60+fbFPjwPwi4I4RNTnmA2NcNKOz6GFrIRjeDWugLrnUTjJkbNwwYNNdAXwAr30lw/RdJGgaPvQHWWPUuJbuGT/gwRc0eMzZPfqQRBhf1YMn38P/oCMboxfzUWUYpVj923y1AG0J7LnPee6A3/2/xwK7JLXHJItf7KhEVc7ZApYcWJNSE5vD5wnStOPoBAlNYvfV3E3ywJlaOxNe8HaK8NrjgMKRGPwJUW0ElwQiOxj00aU5oJ0syiC/quKHDEUz+Diq3TcJDXu4RIYGX/qzokSWOLT6CQaY1/ydVNc3uxeMVY3zRz9k8NhFB8ZxmMcSV3KT7l3/wo/tNuyJvAna7gNhKsPFNkQWg2AXLS4yl7bxL3KZV6LR/2zLANkeTX/zFjxj7HEs4EFHgTdJrPh7+oQQ0ztzy7xjk638Ygzk2oBnfnQZow9+wnhLStE3HemeqwmSUTS7zXvd52W0caI24aEftJDf+ucBh0ItXxr+av/jUmofAwkSG6GzaWCv2N78/dtdQy9krnI5vBw8eHC54IILSoTdyaYFdklq0x5VY2XjCa3W5jCan5pk/jBxcyMUp/DkHiG+aG6cxGFNP7sLn9M+O3GSHDAq7XyClzys3BoTO0/6q5mdTPgg56CXQJhgJBzxMO2mP86vEgcVjB1PSKIdeMtLsnBHSTLggYu+2NageYpt0B3e7/ON9kGPYKB+wySAiH//QJc2ya9P4WEvB8Q1MSA1cIwzdevPCpygjC2YL5ItNoDNTBf5KEVXgZyj+IlWG3O1V8BnbDUIOR/qrPx7gJX+HmcB+99aohf8Sy7srA70k3bIpXHd4B9BQgg7OHForEKj09c5djYtg62JR306PH7xB/M3kfXhj4GbeYE9BJO5ZxnQgTGMLthUNAQ3LDhoeVyCp3PDakxYkGIDz8XB2LzwhyTd5z33ebHKrthmgd2DE9ussizLox71qOVxj3/c8um/+bQhHCyOOzReLBtnqYcLEhAH4CCoBwDkMPX9oawOcQgma/zJDuPzTkukWl307HBpG843+AFnx5WTtPtZOK7k5QEPx48ETTugPXbFkywOJElqvrmcy43mJZ+jzw25ZBNxqhBMD9qIG/kcaNHRQWMAVAACTjTi9JYr/GebFS/6JaaCCwG98RJu8cmPL2LTWWToYtfSLycEXcszd6o+YtToaeeFFxz4Ixek4E+dUvjuC82CazwEy7wwXusTfOGEqGSY20tO2U/428Y1AVtkTLPzEVLqotV5UPc06rQDDyyyY6OIu/JizqZEBtso4289kkTU70QTf5aAHt/oYdjoCx46IIPbJQh2abbGhi7hP9n7xBNPXJ51+e6BCcZyW7lLUtuskrYrv/PK5W8+9Teu1eTNLLXj8Eu8moAJ2H4Kb1Rq5SUCvb1P/gp6cozQE7wdzHPfkdkJY8NZI2MVcug4nx2oB4RcR5/xxduw4ef+OKr583RiOfGQy8kul0CMM33BtNO1uZIYoI/M8KY+zodIXwAAIABJREFUdA4wjSpJhnoqTE/l5ReGBS9e2Ep2LXsiM4GOZMf46YmuYTBz2pPEwh96BCN4IXu1Qzd8Ul21iFozH+gQLB3shBW5qcOn2jNmQ3iBDwToUd+QtyUW93ceBPhIDF4pEFjaKXu/21qwVh98JJef3BQdkkiTWbgb+E0e0TCd6AzNLgMw5jMYrDaUXzBPRDcrEJVuF3x9nSyUkAcFm8zC48+sVOdKgtyVudX1D3/wKPWWG/3w6u7Y3wK7JLW/bZanPvWpy0Mf+tDl7/7+79Zg3laBntjHrYHRAUKTOT+zrQCjCavDwUl1brwC5851B+PJu+SnQBKc5Qg4uXkgs0gn+NFkF8uuQ23Az/xxdOMpGR0YV343+GdVKBr+EIBJGgo8skd0dECPMyOP21IRbeo616G6z9FDzc7L/q+CgXaA5hWFLT9Mup4ylo4UkluwnZ+7sRFwJLEml+BIHshNCX/R3ziCn6L0RR5gkQc6kKF9hqs6hCI3VUrosRNDvn3pZryAE50Oq3N9sCNyqOzthRN6vW5YDBIC1S86va/PnyaL+QOH7jI9MGmD1pC6XY4m6WRu+dKckSf+Q7Eatz07UPEZa1LPOvHpB8lKePa5zHHXV8TS+QVXvqCj7863WGB3T2qLUWjSd6Fe8IIXeEJp8ntC4hRykKxM3RMn2DjvbW0ym5YcLhMefj0QeFIHxnznQBxcOUI5QIOBdvFKMKi62Sd4oxOCcM8nwWk0Z/Uowk1u0RN/HTofJ+u5+XGdP7BlR1vUFovjJ2EhT8hB06wJNk1/AkPxH1IMNMaAUrKw6kWPVg5p2ko5tGiXrtY3OAp2DnjQt+xSZ3zoB8/2KNhmS/QBMzDYGjxsILHMAbhJzlQtq3iXPJP8gqt5F7sLVgel+tNQvqA6iYNgDDx9yGp7bZEXmQovi5/SdXDd0LNg1ad5modPDDrEHvMw5zU26MQcxP+GsOE05i38VQat+nViuWMrxtew0EoiZAFmGZh3rdSLZPWWid1x5xbYJak7t8/y7Cue7ff5GSyXDXTuiawJZ09sRBJsNEFxfia7cTLr3c/qXTd9+1NG2TnNwQFnh5t5s5DHKXkKKjJa1snTcKiinx1Tp+++FrTsr5PTdjqcdx0tH8L2MnaEh03Yk52SI7ZpAR0e6LSNvhMQ959ik0n9kkT4lrfxqM6c7NdP+37wc/tcl+76WIYmxwxXfDKv1G+8LWNh2ATBmY5tgD1aJ/Qrcbc+ndJPolvz1Wq7jmK4KXFKXh/hz9iWHvDRuGXuewGIXRjPxgg++BldatefDvNtVyM8X/Atza+WFElmakM+aGIDyo35lMWqYN2fB10KNkRMs8GqfvWLrobFrrwTC+yS1J0YR10nnXTScuXzr1yddfpeEg4oB8BxNEGddPj+RA8OrMDkTDy1RdCW45AYtgROnFoBBV449Qh28pSx0kMtt0MLp09oxJkFg2NCVzqYUg+GEq+vRGEyICs4lBNHF4ENepEP+6C/ALL6RF7JgXyNTY3DRjIKffGoT3S2PsMoJmMY7GEdO/X1y73Q2exdgzZ06J/rtkEby7m+Bz6E0It+5KgS+6Np00U4dYzhG/MhQd79yDTNBdnfQXsLPfBsxvRzDj/ktT80MdRPH+d9juE/RQc/SsJye+ad6SgJZ07aJtGZJCN60ISv4cNA58W/JUXNf/113+r0u3xqt38nFkBf7Trgr3NksHxJYDp//OMfvzzucY+D7K68EwvsktSdGIeuK6+8sr7cSxulJjyT3pMzi0b3zwEBB89EtlNsCQojV9lFKnkw2csR2KlB0yvEIZXkwGnlN+U0ksfRZSQLw2XnJefssOae5CmqhTcqg1HO7aThg3xdXveHhunizHoRJzu/2EoyWd4EWeA7DTPPire3w9tiYRdkDE/j6r+MU8nZ4SUrl2XmZICdCGrpN/nY1zLP9GY61OEzw0916Fv+lgSwzza9PAeid7cNpnAbdm78ZH90MF1sJcTGG55dBviUX2AfgCmhGb7gQb/TNFvB6SS7H8hUmXbmQ83/njQiu+eXEIPDHFQ5mhFu3VUxT5CFpGaEzF36BNv5m2Z2buZ9YFle/OIXG3X3311bYJek7tpGyymnnLJcdeVVNfGYsHaIOLkdW46UlR4wcoRyes1iBcCs5soptILTJw57iFUkkz8yFr/QAN7tTgLryk1O1AOxHbHdY1Jdf5KtZO8BowVcy8wKVpVa2Y4vWDp4mP8IYsgDf3R2IkzQEIz1T+Douvg8tlLR5Yspylamky9L9iABnHDNn8swCZrwA446Je0WI+OgPtPqK2mSDHTnemtX4OKY+VCnBA7+jJf721wBfoTwMYds1yIwTjqcWpinPrfh1rkD7NzH29SZq+7PnLGdm51Up02laCKX655Pa1KgX6V1HszHOMeG2MLisptKQqi+zEPP/9BQ0ZMG8ns+Zn4JxnRt2/UenuUJTc4lv8cjl+jRyzQCi48Msps7r8c/7vHLE5/wRMB35V1YYJek7sJAdOsBCv1qJscIzGtiYQKP9hHIPVE3Ls3lUkOShZ1YkzrBD9o9weAMe2BaBoCnwrHOhWP4JADT1TkPRPB9qx5UlNRwsOCtwaQTGnRGEBjJ1YgsPq2LpFhxNs57shMiK2ACkYkNHqaS4Ma59NqgFz60ub/Zc089ScRojoeb9Fb2o73wYz/zWVWL1AmsnV7g4WO6zd7w2a+Er8d/22XjGRH5CN7YPzKpapqZjzM69Y3gLpw2XoO0CQLOQK1zuNsm48DYCEkykKwBVVvZKfOo5PUJbHKpb4P75viho0sTHT5R80zzR4tA8YGXyUcaF6PD818j3BZvnKtPtuJDu5Nh22133U3v8OHlpS95adNgd3pXFtglqbuyUPq1m9KNzp4A7IOZ7EzScq4EQ4KaJmgish0SeNOLI9rdCMoJDsbLpS2JUnjcG3Nj3gxhDsNtRMsBrsMFNiq5EL0NuAQztyk4Jong0JaxJ8LQdDDD+bNyJsBZ5gQMg8twCRDoo1Ig2IN2ZMUONhW29QAMiBke+TfaiYoQlT1Da4bfwBN8hm8M1Rq4IAX8sP7YOdDmsulvHMkSfeFt3QmIKaEP/6IZuU02Y6Y+joJLUPY8jM1tSwFi78w12aJkSHCGnkonsMZrwA4I+DGu7msB3vi5jGiMXGEYNDZ3LmoDXzJa9sxt4cJLCQF7DzpN/4E4YLkyMUQdYxn7i5aTZvQq+iTztMPH/X0n3cZJcjpx5WsVJCyXgbvwwgt3r0BiHL7JcpekvklDCez5z3/+8pAHP6QwNME3goQr1T1OMslxLJd2uzgUztJw7RDTzqackODeacThxdAy+US+OC754eQq9dkIAs35J8lLN9FBfolpuhHf5yBKtu7srqSz1I0UBNlt/BttQUPTCUUVSGJ/1d28jofrroZfAjh6UEJrvxI4kpnqTYQ9aMDTEe5Dh257gpvkXlUCbSMpqn+DbterzwMDitwgaN7R202NjvWAGwsR6oxJm2vznDGo2ASmUMODumWJft12OhfNIaoFGCiZXxvzKvqWDwhSfIUmO0bfDVmwEfpHIMOTjIXXFoDIbPLZJdGGvMbvNLscGVPLGdqmFcGUwK6//npI7spv0gK7JPVNGkpgeoXJS77rJZvXtzMxWWVq1VQO3SbzhjPFke2kOLnaWNFmdScczfUNRw8MTsxqDUdViTObfgIEbcN3BlPTd4wU1pS8IqNghAs/17U7y6foykCRVX3jp2dX2YUHvwFakav0A4ZSug1SgYVHs6v4Gy6x3riiCD+hRhfBclR/Naxw7ksSneFUt81Dv5IXFkm75SIIN1vKjvrMdCUjcm7wD1364U290zEJ8WcB0M2GPaJv4YWv6UkE9IJO6n38PfZq1yfzETPWfIjObs/vqYk2B3ycaEQHvjk3ndAe82nTPswv4CwfO8PQsk7xL9PXjkq5LQvAbkPTQY7mC2rXn/EybsIreZXwcq+RcS26yB8fuuyyy5ZzHnOOae3+++YtsEtS37ytDHn55Zf7vX6q1ETVpOayWnY1dpqsUMupccR+T6g5uZ2HpBW5ykGpNxpyBuHoT8FiRLksMrMSBF/y4ER2uqxY7ZxJhpaZoCV+WanilOicLici4+R7VrIHDjqWqBE6BfYyTLUlOVsZYcUAKrr9FEC2fIC3HrKlhR24kOpSlAxpFJ7t0YF0Hv40z3jIUv3iHf7qk1zIJhhsM/Ob6UKPkv7OzzoCkNJw6D/19epMj3rBrHmkmoZJx9gCXzJkuNROsMbuZQNoZj7Z3pl/PcnZXkkAxs0DRea/J8ENmwIn3uYfXj0RWdbsmLqc2FRlySqtGw3aS+/uf4KNv8PfcJmnfQ6deMKJyw3X37DadHf2TVtgl6S+aVMNQE3+V7ziFZuBLclCEHI6ApEThyZ8Jj0OaedoTme8rLaAKbHaqk10SUodRw6CUw5nyr2dJA07JsGYoCJHSrKUIyJTOS7O2HZmhucyZPKReEMHmVRKVrUTYHROvXTrJwJVkIXvPiVBwzZttilStE1JA7rAoSd1xmwj2HQZCDwgZFxnurNc9M/8IEM585fhhDvTE7zHC9manqbFXKN/Lmc9IkDJ2eDV5XYPYpICl8HQn3s3Q7A98hbdyFkyZgFCXfbBBvB02egLZj4EozHTUT7QaLkjcws4w7KIQA/8T/qjL76cqyNqNw98KLyhC//OkzmtB6/0irXdcfctsEtSd99myxMueMJy6VMv3RNQTSorK81zBzy+h6SAk8ktOPrsmDjZWJYNJ0mAEGxNfgKwaLljFHYr2kbTpmxxOheBs3MncUkWBT4fcVrOnRS4EYwuIsTRg02RGP0OMgl6Vi0r4xF8cnOc/tADZyU/0pJZtgcN6Kcs+SPbCDXrpS8HHoJuC8QOIrkMBC2VkqOriVyUwMKHOiVwlMhPnYDseZDxB1dls/BozriA32E3zwcgcm2Fn2gJRuODjTbpTUmR8ZrGesaBLyVz2LykX5KW9HdbZPI4inbmuvD0gU7hM48FOMsSWpIJPORDx+5/aoOP4ZqfmbsWZmpT0pK8kj18S97wmnkK7swzz1yuveZaRNiVd9MCuxfM3k2DAf7yl798+Y//539c7rjjDjfhDHoRqgKQ3vu3MfHjmMtxeelsvyyYnQc/6yE8O06+j6EXuIoegUS81Gb6XO5LULX7qJ8dTy5lILd8y0dLpqIrmY1Df5Kj28PLjhoClo/2yG980W3t8CrcBJQoswaYBB0CjuBFj6CEPmFveUVb9vYBvgi0t8mPzgS9bgv0LHQaBoZ0qBcFq2mCm+XS29kHWCnouuy09aB5ogus+Q+jbdIJHnQdwAVn9uocBB08NS5NLssMv5m2b/8VccRY7axUkfEw78DDX/OEw/OzLUgkktqwmfBLfmiSdATXZDPdiCVe1qcnkYbf9StZREs6NxrFO7ZSXXyMHzjw3Z6khPzuy4LJokrmLHRKduksvMOHl+9+2Xf7zTXQ3JV3zwK7ndTds1dBa+t+7bXXlvPVBM4kZ4Wsdv15ssf5aHO7VmY9eIoDTkh7c3I5qj52/HgeTmfUOIZ5gB96dniRT0IbrIZsJpXE4PYpqKhNB7wsQ9ri6xVcun44bV8xm39wJRNyDbWiX1auwFLCskrZW7Cj2BgPy2GpJMUYB7clELpN9lKACYHBPcnRzQOX/uKbk1Au/KKP/ZAvfOiHjgPZPvwJcsIp/gq4STTQcJ8r646j7Br+qsPb9DKWtEGLuaU6cJxTr7GPfVb+IzCrvkG37YCrXXJlccP4y5Y+KEhcaYe/YWIH08sY2yfY7cj+JI5clhOs7dDoGT/2R3e3Zfx03u3NeLs9cmIP9+USoXiLl666PP3pTx967f6/RxbYJal7ZLaB9KIXvqjeYkwQKHLKI1lNuq05pSd4ggR9wtcffqoSJ/N5Ogj2OIkdg4Co+JWdVaeL88uZLGdoiYbahAP/ki0ObdAEGXiVDAn8IbfKDvMEOvNhZ9ecf+avuv9aQhEp+Fa/4PiAQ7JxDG9RXHZ3nLGma/BMu0VtcnY7iB/HBm94inDoIA/wlMhe4zLB0w79Df5l2EHNMOgJHcu4JmD4IpfqksGBVGbpCSTqqQ/+8PA8yfyAhuh0+czLJhh28HxN8qi+2Ep16Qof04x9e7v6dcBf8m7IJ/2xP7SxRZKSkwr+FxjsbP2hIbtwJUJWEmzrU912k3q0J6Ex3oJBVsFATzqccPwJy/f+Z99rfXb/3XML7JLUPbfdcvzxxy833nijKXgyE+w04bOiIygYqDucJr3+8ilnwPFmp44jygnshC04wFs89nNg9xGsWtLBwTp/tdnZHLzGTk96EDAEKz7WDedGE4JMnBrZ0NN2MKkRjJC38zcvAbYdJPKLDvpDq5fql/wkUvrgM9fndvMeog2NpnFCD+MRFEU09tnojy1KJu1m+ISu5NRfHaFDHfmE1w/oqG0MRVoyf8ADhzp0qt7mm1i4nXli2mOeMj7Q2yiZixZm2MLzygRlmjFXUEG0mHfwND3sTnII/4KNT5hN5p/nglk2+4hd8z/xkwyiw4FMRTu604+se8YHm7SEZttkXeR5F95XX311LWKL7u7kbltgl6Tutsk2Ec5//PnLFVdcUU7H5C/nyaUGnEFBQAdO40TVAkW1E2zwlu6wCo7OVeNFsnaMRpdAIxjoFX+3rKvGOfhsBC/DWtghc1s1WofICG0DRTd0hJ7VaIEAvQfhBLLouIHjKDao+ZTgkHZgpac+/bDuSQIz3DZ4c+l2d2wNXZGO/KLFQRCDvkVoeIzNfv3m2eQGzrqsbMy7ywcf82cH3uETNE0vCwado0NjaVXML4uCgslY2gLWecUfVmlfvYjOyFjycZmxJYnSUbY2s5EcwaXf9fRbSO2w8qSd563kS0IwTpsDptsWOcw3tw/CtdAybZIMDxNlQQFf6GuuSwYSk9o9xt3Gy7I84pGPWK65+hrQd+W3YIFdkvoWjAeqbozWmyi0S+GJpQRdwZVTNcekTf12Pq2os9siweCwOBc4tHtnhSAqCRYJqkVvqm/QUQBpMptGAhrn4uejCkk0gpZphb4TVpLoEGfAIf8gMnZJ7m/2EI/SJwl2kFVSHYEMubtcJVvs3evFj5PIKTr6IJ2DT1tpAy4+Q80BOePNehWd4IFf9KYTy9ru2Uzd6864BXnBCA89JRNHb7fEJBcA2m6k03EQ7zvDwKt9tfVohB/8Ia320t9mkxFyYMeMt+3YLv9JVuH2A12G5dd+4brPxs0l7tiApGUZw174XBkIitkw10TL/pdkb9mGA5qP5LKu8U3huU2JSR/ZmEVB6q951WuWE07YPZfWx/Oenu+S1D21XMPTe/1edeOrNgN9+u1MbQeiSY3Te6JnUtuJ+r2hBAeRAUfnhcPKLV5nPhMsvO1ECWzCN40EOffJx9o9I3Ns/R1f5x0f+Wh3cBiN1tPiJcHg0DN+VBDWCD4Tb/irv+PaLmpUQpM9sJlNvNpZ+PNfXxSIP4FphrPMAqggq4C1PoSA7OBZiYyD2zx6HX9TFuC38e+6rvz34mNXZKAcYgs+cyj2E13+4O8gWwuDlUf150S0vaDB1tMORDyli+BmmUXCsmXuio5hQlt41jk+YRpGskENu6GrZICmxlh1ycMOKnRshzYHsCslslruLNhsn34ZNnxoNy+zGpffVYeeftrnvPPOi1a74lu1wC5JfasWDP7FF1+86G0UdkI7zOa9hu64OJ/a7EC5ZKFJrjZgu/OIDXXhkNSMTyA00BAIOQaLLCnlwAm2hsKZcWB3qmdEnpKTFS/9oYGcNKskqOOwqteh0wQ14epATsoN2C3JAzzBmf9gWnzhr6CB/EXT6g8I2uDr4NNW8m7PvRn4GFM6drm27ABE++7wh7dKDsuOvRinpqXN5+mzJpSuL3qV+TNmrvchYexT0l/4EajsKgANXcZR1eLbxl9tTmYGGESgUbiMR3hLf49vo8l4b/DQAEgE5iWyqzF6Gj56jnFLBbkDK57qdzWJ1XVwaes8wls4xk+ylKyPePgjluuv272fzwa9l/7b7UfvJUOKzCtf8crlr//vv16+8vdfsRfbUdq9IxKL2vXRpNZ3o2oXo2R14JC/+3PcgbF+gIaCnvGPG5eohu+vTx/xfaFBeXgYDi88BQzwJSt1f/8qziZ45DJs6vFhB4Dik0BheH+PK0lHL07PrszBSKKoKwHMMiU4SQ5greeW9hqeBI2q50T8fRB8Glz1CYD2wMEP/vR3nI3zCoyD3aHUC+9AGMBngPk7YzolAcFvg3/D2eCpOXI4djU/Afb6YCJaM92eCDb4T/g1Hugj4CbP4DCSLucDZACJt/mze5rGkH7jNB4O7v0BiQR6vgdVPJKwTKcJJjuprZqSyFV3O/VBaCQi9MrlVXV5znN1IDJAA557SlFriyCPWRaO3/fa7/M7PkV7d9w7FtjtpO4dO5qKLvt9/2u/306Co6gDh1Qbq0sHhwTucjglNAX42THjXOUMRKDgrypkVa2E1oIRsphPcy7huQ8C2SHY8eHJZQy7eQJD4EVv5aPG9RFj8zKhwYO6+Pkv9GBNKXqmKf7ST/ISPABKKZqDRUoVfcUbGgaDr2hFN5FBron0qM70hkgdfS8aPNOzIU/srTYO60BlS9nxR0weEgNqfHZUpc2gb8hujy38RUc8GEdKt4te5iz8qkTPzBl0Qt4h5Tpfqs7Ok7kGfxY2q2k8TvYdLN5waEJ+1z20IRD5kEv9kgF6zDHkdZ0FTPS2rsEDDnryU7tqEqXa9VaJxz72sWWi3cm9Y4Fdkrp37FhUzj///PV3p3IZTw7i5JPVHRPeSHKCJAIlMJKYYHRu55Ij4ECs+hR8hucNMgnkBJmeGO1YcXCChZDMI/cn4GPYJFbzD1/Bi7b66y8Jb4OOpRHxplduSA9xI3foWV9oJjgUfSFMR/UJxzpLnrEQkM4cG3ACaIf7bL2siJsed4YnEtU/Jc85mRZcdGvsN05nuI16k6uQWvAVLAd4FXwbbocDHrh5npgO4yAajAHzL33Cm3HL/sjYZDCZtENSsphGuw/E/NS80B9yClY+1HmKDvJBx/CNrulhJ5Kc8PqcC3/7IT6HDYQbufsCcsi3JmElJ325f3fc+xbYJal736bLS17ykuXcc8415XIGJrta8wQgDqcmnBF4t7Vr7nKKcm6cMzGKwDJIDzcvWAJrnE7tDqjNcd2m/whEbWVNc8eBHwHCeASmOSi3dssXO3Q9kVtlP2SToc1YActe8xETVDN0VeoAH4CSfZKz8Apj2KPaJ/iiF/g99eg9t2+jZxmnoFm2DQHmyqyPxqf/ib4O44/TQSFwosMfsGGxFuBpPuRcsLZ/AjzzdUXasogJMvoJtvRo9OCh/k5XScH2kjYNHttY/kkewzN/o7PhIuge3RsMcL3s5/ZBmQTfCc2TTz55ef3rXj9eXZa2XXHvWWCXpO49WxYlfcn3da9/nd/XZafLxK5JjlfGwTTp/YdTZwcm+ApKgbWTC87BY8XDuZVM3C2nDr6SSE8y5fxyNi4VSQYu7SUg4NB1/4UdVnZG4ml5sotDVuO1XaEMg45Rca07Dkbmxl/wpi0ZEyhFRzqhF8FPsDokD3zUJ3zjisScZBKcjBgZOj3zz2P5xmUktDtoOwSfZ8dh/LmfsaUdOsgT/YybYGx+nUf0k6xdD85VctDm7SW8YgvZg/noOTL+M6rxJvtbt8mOHluebgx9xql4I2fmBeOnfvHfmH/Axg5Fv9sC/TKOyM4Yq+SwLJHZ8qivXcEY1bH46XKDjw59jnEuGPWbf8ZPfTd+743Lwx72MEjsynvZArskdS8bFHIHH3ZwedWrXlVBxZMbZyEAxcmF0ye/6r600NqBAW7wGVsfksVokw/lIYvc37Jj5pq/8OVYe+jHzwliBBPh+u8uZBFdBbUObx5r/LCOBKFO0zpZ6ZXXqGZrp0qTw3pSD33xFm0Oy+8t3mixfD3xBZB28ChnfPiTTICjJFlR36+c+TnmEYT3Q1J7S7TQmINz19+ReaxAavxMhuQYXqJReG3npG7GT7aAJ3YwehsD6HT7CN94STjC0dzTn+lDN/MVmuLHgY7QUbvOkQNY0VS7685LIxlSNz6JJYsXaG6UGYsZr+QJDeg959nPWZ72tKfRvSvvAwvsnu67D4wKyadd9rTlk5/85PKxj31sRJlD403mekKOACBYOaLrcUA7Jk/J6dJge+JPziMH6YfqPKVn3NyjEc0KFHJgJao8bQgNO2Nigh0vD0NYpgQL09fr2xO4LIOjprcvlqeeRgR/lrHpaNQ8DUcw0FNdnKMbuhCzsJH6kV99OheuPsYxAFSmMoHYbzi/M7gJjSoyFP/qGCf7tTuoCmSNv2C63INH8g0iuqnUgW3Qd792mEAfuBChu+wJHB2VwNqU63NK/IUjuvpQLzrooeCeOaA+ferQfF3ad8/SYRpJzgXb+/CXzG3Thbbz2EhmyFI8Q9PyBt4LrNC2zvEhxPQiBNqZQ2efffbyyle+chZtV7+XLbBLUveyQWdyr3j5K5abbrppueWWWyoQ6NcTnHja7oYk4yCIg+VpPwcF7RSOO1SPrNvxRs7RknelrVVkr0ugJCbLBu20y/kED387ZZzQIJFRjotsvb2cmCSk2MOOkYSV0vzVp7p+CkNOn2TlJAfuBC88Ag1BXgHGB7EuPEdjgjgViVQ/6bEMnuumy1BFLzjIRXsPcI3svqczPHSwlx+1bnpV/0SRdvQvuqV+DIAdWgITKeA7HbXN9OiHPf13We98WZggkuqtX+c8Ym65kizgoX7JQV+dZz4iE6X1C0+1Gc/Tb/1SMPyNQ+KJ3dWmea3SvEQjf6rrM4+T6AlG96He9KY37R43r8G77052l/vuO9uasl6N8uY3vXk57bTTBqcEaTuD3WpcM/dlEJ60i0xcQlIfCWI41bhXNS5xOBKYTH3AAAAgAElEQVRBaZRZWYoMDm8XjkM7idnb1suKOCtOatxcGlSbHBYHFazlzWWbguVeBXymRCI6DhouElQUxOL48DbcEL7u/xSpFkgKrt+QL0uIQA6Sbg+Y9KUc0qxBCjmt65Z7W7SXzNxzinxFftYP+dJOMJz5F13otaRkWC5vbqFv2UuAcWKcjEvvgv8efbBz9AJnvG1jffhC7Q7m09N+tHe9TKONgfo4GEvrzT3OJgNwkhNdyi8Yf8mqz6Rnt2Wfx2pHf2BEX0fZQ3bWPM8iyHDL4eW1r3ntctbBsxBrV96HFtglqfvQuJDWb0+97nWvG6s07tsw6QkC7HZawBb+7DxyKvtgVp3A4O91WUIOrsYkBJdZOcoB7ayN/sDfvOxo2sPthxwCSrC0btEBOHWXc3PzOvjVTtCdgyvtJrzqnbBTiUzdtkHoBrwK7FWlFV/vhUgO9XEAZ/3VLP0Ymw63D7+i0+1EcM0YEDjhtclf8qwPeBR/6ME386LkFOOMrcc5gnQeG+eaZ00u5GZcoIu995TgDragF03ha1ywr3jp3PNsmheWt42/cdBzix5qQnbR08c05nFSPclb8LZP5B4LuiGTz4fAG/KKD/LiRyhKXXSvftHVy1Of+lS6duV9bIFdkrqPDQz5C5944XLDDTeMHYgCZZKVd0hyQlZsccgKHiKA8/FkW0s2dsas/OSV0DNfgliCLbsxHB5cgrKe4ut9kmGmY2edAp5x0oaTV9ALzRFaRhBzUEr7YLAGIfijP/TcrtAUPjN92uEz05Xu++rfguBMFzq0Ixd15KVOkql6gvHcXnjpqDrBW3qyoEmQB6ZKMQG+2blk1knn3/SEBrBVB16k+VK42jrulvHHLra/LhGHDmNt+yu5RC/x89EXZ4xt4+UxY6ek8W+7+5I5drC9BlX/b9jsvKBTMNFPgKajRVUevpDMgwDFuju78MILl+teet3o2P1/v1hgd0/qfjHzYKIfSfzMLZ9Z/sP//h+8gtMrkeQYdmDdR8ruQ3X/lDxJ5tDhRfds5EyKaQ7czblEvZwwl/qKrqDbU1Y84CBHFB3x1P0h7tl0HuYTGeBp/pHV95V0T0nxxnEpgSeySS7roXoSKHTgY9xJfuvj4L358+fgqt8raZ20w22rCO7pdmmgw5atYV+4XHqiHxngv6fOa4yiGP3oCUvwbQebb2xRqUf9Vc6+g12J2O6qQg8+RafB0iaZ5kC8gmU802A4J5TMFXYxg6mhincb95m+eWv6MheTpNSuT9mp0RAsux71dz5hHCnVNxILOoq/zo2XBK4200wfsJ2W+HFYsoy/2g4ePLi84fVvKF8DblfetxbYJan71r57qL/61a9evvClLyw333xzJSoByXkUh7zSU8A/buyKytHkyHpvn3ZcBw75QQec2E8LJqrZsZyoRFUrwDVBKIDpRjABwcGhJRyR6I7rfqJlkqMdXUlNeElQHQ7aQtM5gQE90JVgSt39CWBqK7YJ+sgGL/iUvOKnhzHyIIZpxJ6StQ7gIgB06O/03JYEjLzirwM86ZeGUU7/c+OdZvD28AlAtYNAmeRb/VGpB1WBoj9yStx+XuSSJKhLLtH2pwV302Q4Mn8E1+E3bMMiYZJ3pmuZmmzwtryRY/BO0rRzjMvJlhlclcCLp+YwVyk0/9p33YSn8RJ8jRv4zR6ml8RmGfKgxFvf8tbl1FNPNfvdf/efBXaX++4/W5vTiSeeuGiyP/jMB1egs9P4Ut7YKeHQOB+OVQkslybU7gAs52x/w8nELqvP1kdAsTB2fHvpcGZdbnGUiFHiwKrhuOmpYEYd/pa10zDypnzI4EAnSu3yJXQo4UtpflsCCzRlI9upBGtBGlmSZIp/drAVuIATHxFu/IRjPIKYbJiEYTTa4Y/tqVOCl37x3uAfOPSWHL2fdsghQ+nf+ebcOGPkokUS0xb7W2/G3Zfhci9volX8dRJ7bcgZfurD3gLVuQ+vonI5DXvT33QQTd27M16DG0Qyv5SE5EdZOJS+4pEFGG3QEeygvX75Xbrbrw6sSfGNb3jj7ld2y9j378kuSd2/9jY3Jai3vfVt/lE0OY2OCgpZBRKUesC1g9GvYNiu4XfHND2CJQFWUSIrSZzS+G7tUXZNSDi0ZRzoGwG72juPBBbjNhmlD20EBu8CQpegZZgGa7zI3vWCBjSxl9UxYIKmg+CmTg5kfKk08oq/Pp2eaI5/KL/5YAj9hsHeEWAbHcFtyN0uJe3hn6AMHeFaLfjE5mE3dtjs6qR64GqsmWetXX3iC+1N+ut4eQwY4+CbfpuL6LWNFrKAo3JNJlpIrYfmZMmcHsGP0/ZgRhYj0BYF4QluYxxjY3wFWpZXl/YCjwSCU5vkM86hw8v3vPJ7Ft2L2h1HxgK7JHVk7L48+tGPXl7/+tePdWYPpMMbx24A720BqZzSsWV1aKkhcPrXIJCVfmhtBKVcGrHjBhdz0Fb1rOShX+0EP3EPD8EQtBzgeh/ngS04gm8UKT5WatXL7bmH4UuO4AE3LLqXfwR2YkH4bq9pJ1P8s6rf0COBzcEw/Kx7dLIKk1yN5cYp+lPS6SkhetlxIU/JEcDePkw7IIqeh6ULxkQZZeG3BY9I8xCNzgn6Orf9sqbB/hYl9uechQB1l8E3DTVkXjsZtJ0i/CQbB3Kio3c6IhEY6cu5ys7fuIwTOBrDXF7GV9DNFswcfsELXrA873nPQ4xdeQQssEtSR8DosHzKk5/i36CyU+FkrOLkVCQAnK5fxmgrPjmZYBU77JC+JzVWyKbBCr7dFLZTZ5UpecBzexzaTpsgx6oS2ffQTTwB33CsUhOMJKeTpPgRlBLckAd88w4csOojGRiur+o5zwobOErBF37TF32Aww5VzzjM+kOPdsnY5aQO/Qqa0dd4bedT/NAj9DbaM+ZqQ07kqLboLztja/UBN+N5HLFHdjEbdooc4G3IMy1GNAGFC03mgEq1yQYdH9u4P0nSdpMNDLjqSbtgpRfyqB26tFsG4WchB6yaOEce+LgvttPY6NBj5i//7pf7fPffkbPA7sGJI2d7c37+dz5/+bu/+7vlj/7oj4ZjHljqST6t9BzYufGfhOEVoL1qXQ2mahpyUn5MUc6og5Wn+hy8+hU+weiBAj+8MZIbZrETZ9WpNtEzLZF1VhwlfIDhDRa0d/5dHgKJ5C96MM9Obw98dDIvIwp1KIR8PfhADnj1dXj3xx60g+OA1W0VfvTvKYe5hy6xV4fBHmqzyoFH3uKf9vnBi018TwiTB7/3w7e39fNt/RJKMgBXJXojL2OQ+lZa1nHIKPmQUaT6ObgqzXsAuFnz1QdznwQ1BB1XHJqd5S+SWfPNyYqFmPCTVEXP0qBD8NWPvueee+7y+u9/ffnNEGL3/5GwwC5JHQmrTzxfdsPLlq985SvLn//5nzu58MokJxS9zufwMl5b1Jy7nFmOrcsWdkYDlIPW4995t19PLgRDgoCejHPCOLAZwHk03fASJY6tUvTMO0GfNqlXdJM8UBm+1KFn3qJJshHNPEUIrErgFWQECzzBnDpwBETaRUPnFSQFYMKVpUY17YYlMTf+oNmmak8wrDoBMOSrvdHVKXJDD3PtsZ+nwRjfCOwnN4tudh/oif4E42pv/AUj/sBG8VEg/2A2MmrTfwOnjXeBxx4znNgzdubfkpBwS54216EJ7oynuj9tDEhW2NG4mV9qQy7jJnnpXHY6eNZBP9ykh5x2x5G3wC5JHfkxcKDXz05/7WtfW/76r/96OFB2NhJPDrixo4rMClDq0+EglMs6fhR7uK0Tj2ko6CTJCNbwSXCcF520m3B2UXJskgY8VRpXAYVHvwnKLdmYbnsHYOfD97bMK/8RQJBXzfDcgG98nWQbHPQsYxKw6UzBHLjarE7BGb6U3VbQg8bWesZnLYaBTC+2ulN85GnB3XzQtdNogb1sCHByMMlU40VQRrYuB+fQoaS9xgb+KbETcHvq2a10/oIpONEJLdna7ZnXpikdnUxUtkVL6FouLh22pARNkhf6mLMJDR8644wzlne9413Lgx70IFTYlUfYArt7Ukd4AGCv36DSO/4e85jHuMnOlGvkOBgOteFoctQ4JQ6qfuFQ2tnlxO0NAnbSFhBEW4mo/tr3S9RWMoSOhUzwqP4EDdGGDvpRlywlDwErNK1HAhY0VOpj/tEJvdzDfYQJD37IXXV2UuGNfObT5ZnOi397ZBkZRXvGL36xMf3QYcyGdu1JOvhOepW9p6cS4WP6sgH4lDEAcHv0TT94wFHS3vGYf0K1/AryXBLNHBAM42Q45nIWQKIb1jW2nZfO4SNZDJvxH3AjQYk/fGo+RHfJDB/gVHIUv+xSTzn5lOWd73jnoteY7Y6jxwK7JHX0jIXfrPyOt7/D38eYA7nFTADQuRwXJ1NZjoxjtmBgR027Hd9RYygOLslDXTrnsFPHrzs/B4Tm8AQUw/vK4Xop0LRCF7ii3wIKcJC1DSJr8W7JCDjhOegrEAa+6CdwG5ak2h4ggS7wc4meBTcnnSDsG9SbvKIBHHyKLg1zOfHbTx7Ph+hvG0CHORM6xb+P6YYhZUyQRwk9ZHW90439+9zyZch1GhVBwehPh+iUPKMBa7nfNCK3uzVX+LQ5r7Y7Dt2x4Q9esPW55Zy4fm0DXTxdDh1eTjrxpOXtb3/7op/f2B1HlwV2SeroGg9fZnjXO99VqzmcuDs3IrtPOx572mjF+YAXjNqgY6gEGOOpgeDdYKFTK/7u8EJJXf0OagSktJuvgiZwBJUEJ+FsJMOGh8zGhUaCE7pDd0Mv5BJs6Nk0TQbLGhkc8NKnIAetPfy3BH/jio/6skMlqXa65keAhDlyspto9kcG5J/rG/o3PbHlNjwPMfaAgBttiI3xh9+G3fpTf8E3n/An6bir2dq2aTKKdh2Mf5LQeLv6mEvGCx3hdHtaz9hLtMQb+yOz2tUGP+sUuEpeAs7lb1/FePObl/POO6/E250cPRbYJamjZyxKkgc/+MHLu9/17uXMM88cgTxJRQBOPkkmDoot+NjfFfjaTku+6CDCTia4cnxo2ZnTr3YOBaKNG/PiRX+DF1xr9jnBkoBjmtFDfQQOy9B2NqYTEUw3whS9ri98G13wzbd9MbR0ImgmuViOdjmp8Bsf4UrOLkPBjRBafdUe/Jk+NGinBI9yWDp2bfqBX/bch7/6BVv0McDUXvb35GlAJrDWRUuy3Rn/jgJcTxZQk27IpXLMqbHKqfnl/LnqDzw6kawsV2DBNUySksetPVBR8xG/WBa/j08vgN4dR6cFdknq6ByX5WEPe9jyA+/+geWM088YYagFzQrACu5ZDcqJdRAc5gTmYNACDcFQJbDAmEaCH8FBtP2gBjsbBUDxT0Ih2MG/m1XBA5rVvuZC04UP+JS0I2+1J2lAj3ZK2oVX/ElqLahJd+uPjLEzdPbyV7Ja790hF3Dg0U7Z23VOOyX9lHM7+tBve7fkKv70qdQhvTjog26VAaB/LgfddZzpd/CPHrbfZDf4uswYmKcaMueqzqJqHoPsYCUDOOarxUcuGyKPk2FbSIiN56vkCiPrMgjZVurXC2Of8pSnbIi7qxxdFtjzdN+tt966vPxlL9u9SPEoGadrrr12ueWzB5avfvWrdizFnf5G9O7o8mQ5r2Hyc++lhlaO+Rl6OTbfo5LjjjCd//WYG0ElgQ5nL1oJ8iMIKgGNHgUDnix04IpwOjcfPY2YR9zdnwDCU4OmkrhKYEE/6oOnBRvBh2RHPI7sBRcdeNTbfHkqMcFRfK1jf/wexk1p2a3iftO5gdQj5Z2/+rv8tlMImaYFGFQsHwZteB6T1m7oNk7FA3sIN0+3qc/zAj0bneI/2I+EnXGhz+A8vRl7os+ekkfPm/0MozwjQhqnJuNWvTQFsxiyXsJrOBorJ6voIfroutHeE5SSGkldb+c/7ji/8eWSp14SzXfF0WqBPUnqX/7szy4/8sEPLu/9wR9cLr1kN4BHeuBOe9CDln/8xj8uP/dzP+cv/ZKEHFR1L0Tfo4pTy5HVbsdXIM5rX6SD36CuDuUwOfkyvvCLfjwSzHerihZJowUEP+5NUvCz2xWxB3+IpnQAyTPeDlQCF34esLD8oV+oIWl9EqwVwB1oEigLVicNvicI81N/5CUpb+AmWW3Dg7/s5fN2W8Vku15ikzr04U+76m7DfgEETlXDRCFkIhCTFNQuuJkudaN7uCNw0999E/9uV3gJDnrIp+TRD+SZ24Hp7aJViUL8GynTUS7KPEAe9LBMU+ICViX94lt8xKInzST144873j/9/uQnPRkxd+VRbIE9SeryK65Yfv3DH17e/ta3Lu//oR9arrv++qNY/GNDtNOX05f3vfd9y8//ws8vn//859dVeZIQgUzWkHMff+B4rzSVmLRidAAguB6neL3+5IeTV3ZWwhcsgQl67HTcR7QHlp/SyFCYl/oSbO7szRPedWn30r60Cx4ySB/62YWZVQLcRlvjO9OpujPi0DMibxTITyPBck9SIMIixz51xgb+M13qBacRaAl7vx2g5LSsE39w3dt2UoZNcndfD94SotFRv/VlZ46QKpPcCP5r1yAQMpUc6Ecu69len2Q+0RcYlyFUOyOtvQS3ZZel9vqgV1sMSFZon3zSyf6i7gUXXIBou/Iot8DWe1KPfexjl9/6nd9ZfvmXf3n5pV/8xaNchWNDPD1M8d73vHfR2OC4cjw/ldbvz2Q1KqfVP8ECL0vJYd023cPAiRWU9WfHV1DI6tNWhnbaZ/rQ6CPS+UPTcKEFfXA7TLURuLs+hKX2cIRxgY0Q1qfdq7BugSl4CZEEt4e/upre2McoXZ4ERfCrv92/mmURLHDgVRn96B8CruNJ+x77drwtOln/Jit0Kvmkr+BCryeBnqBW/koiw1am2e3f5hP2M41mV/Smn9I2anqIX2+j7kSkKwvTztbzPfdrT3vQab7Pu0tQGZwHSLE1SUn2hzzkIctHfvM3/aqe//wnf9KB7QGi07etmPoWvB6m0GUKgggrUSel3HuQ41Z7VtMEAQeb3qZVJomLByF68OgB3VFomJegNRuboEX7fnAOiqyO8xCGcOej5GZlHADa98BPSasCZg+gIycZFToEuz30COg9+Df7FPyUzKBbSQD+QdD4eIxIApN+4EGH8YYf7dTRk2DtdufAMQLQU6kWDsaHOQBegUx6FV7kdVLQ7oodVp4oFJxklI5Fy41JZCEkGB1OSm3+gYeeko+DNtsE+4mJdmh8D8ts13tV3/Ed37G8/a1vX8455xzI7MoHiAX2TVKS/6STTlo+9HM/N75k+ra3Lf/wD//wAFHr21dMjclb3vKW5bnPfu66Q+ISiNSOc9rptYJNAsKx5cs6r/44Nxazk2flCU4vCy/JrfCyWnZdMhB0pyBHEKlgannXex8OPCSGttMQXWjOpVQouqq0Q7AzTXRQafCGQt82HoLd0x5e1U4y26cd+sh7l/yhN42b6Ignh85Fs5JOs2HJRlsufxk/4wMd6M44yIn81W+jrDt004msOgeuziVhn39tnijhYRfzyaKly4SOLvP9NPPIfIQf80tweovLd734u5Z3veMdy+c+9zlU3ZUPEAvcaZKSDpo4P/4TP7E8/8orl9e86lXLl7/85QeIat++Yuo+z4033ri87GUvs5J2SAJWgo7aelAVYDlwgr9X8tNOyitjBf1cpiI4gau6V7mZG24nUCUAqeogQgC6k6GoYDIF3eIfXAeq0BdPDuQiOCOv+FuGyFbw1LETgRtZq11JYN3ZwQc5ih74SQ/b+HvnouHImBgmBNAT+uBvrTfZGQPgtuq/JQkX3H780w7dWU/X2wMVFkk24JOxEX7Zn7kX+dXHTgn9KUXHC605kUKDcWryi54Oyxx80zt0aLnkkkuW9/zAe5ZnPvOZjmPf99rXLn/1n/5TsHfFA8ECd5mkUOKNb3rT8p73vc+J6lOf+hTNu/IIWuBFL3zR8qY3vsm/8DvESGBogbN2VgTtOHQFheb0BJaeYAgAc5sDAoGoX4pJIpnNInz9ccx1Ei2lYo1jGrokmYIPf8vcgjHtwJlOuwxKfYaDDu0y0/jbXPnPcpUek7wb/FvShz72hx51+gn60HF7s7Pg1db5e9HRxhNclR1OPKseoOJLcmhJp/pIBv3LuBpX7O8hGzvX4p1dFbJCy/ry+2JJ4CxYag6EnnG1aGqXsXVuWpkX0IWGdLzmmmvsH7r6oON53/mdy4c+9KHl3e9+9/Kxf/fvSsTdydFtgW86SUmNa6+9dvnpn/mZ5W1vecvyZ3/2Z0e3ZseIdPphtvf/4Ps3XqNkh5WXtgChNh0OTuxa1JTLg+XkLTgp6BV8a++woumA6og+dgvwKjgFTgnT7xlkfIBJtQqCdO+Hj+mTFKIniMDvxR8ICo5+z9ukj/GHiSA1mgj64afG4hGb9jYHX9mXT8dvuBtMtlXCz/bfchlvqL0K3GWyfSxUkzXySD7JVkf4bLQF1zyQP7IbNThFBnIkm+DYBpxnfmAf05Yk0G+XiGlT6WTU4OhDftUtLnyWw36i9XXf/7rl+uuurwcpgL/o4ouX3/jwh5f/4p/9s+X3fu/3aN6VR7EFDhxmlO+GkDfddJMfUf/B979/uf6GG+4G5g70vrKAfubjO5/73OWqq19kJ/Vlu1yS07nr+W6KH00/kPVJbngDry8Kcw6OSn/y5JTqCkC9fWtdWUlHe+Fsr4/O6X/Bik8Cn2TVIf4mR0AMmmXo3wfjN65aAoF/52QeSbBun/gV//l7T+mwPEOwQRb86emyznPbeSUH9Eqw3sbfsIGr85gYeHio367d5CocgKakafiJnnFif0KFyqIl+CyGGtnBO4uiuV2JSvZTCa4ptgd63CdE9CUJNd6WI+MM/EMe/JDlzW9+83LOY+78AYn/76tfXd72trctV1111fLuH/iBLuLu/AhZ4Ibrr19+67d/e8/PpNytnRSy6zHo3/43/2b5lV/5leUXfv7nad6VR9ACevJPTzDJ6XDeuSyH3/I0n/oUODZwFIpy+YcVvVQUjIN0CyBzvXhlBQ2egoloqiSw7DFb6Lpd57lcJrz5ILjRjvy9jixqo5/SfZ1s+HV8wZa86R9heuxWRYN60Q0B6pTQodyXv4L/vLvo+ocn+Hv4z3oMIUv/4o+id1Zi/yQKg2Izyn30neXSPJIolNil9AgP5hNyekc175pUbza64PwLlg/88AfuMkFJ1DPOPHP59d/4jeX/+Mu/XH7yx398yHNnNtj1HTEL3KMkJWn1vZ0Pf+Qjy198/OO7QT5iwzcxPnBg0a/8vvENb1z0q6IOEHH6nmSERXBQqcP9uQxInwOJYP39E2MNOO4HtOANTpW5bzGw1ifsaqEeuQp+nzpBykELOfvlry33UIzT7oHJDtCxsk3/ub6fPMBBxwkzwVttBFn6u707TeAotwVxw0/3Woo/9xZFYAv/zsvnpM8sDKDT4dSmOqXOkd/n6Be4MS8Ev9oVPUp/FiEDrOwP3Db+woUf/K1mS87mLdXbvNb5NS+6ZtGvB5x++umoeJelfORf/qt/tZxy6qnLO97+9t3Ty3dpsSMDcI+TlMTVDcmf/dCH/J4/vaHi61//+pHRYsd1wwKXXnrp8sEPfnB51NmPKmcWgANAD3IEfQUhA6zO70trwRl4ClzrPQSCEcGWOsGDdui6bn65DNUuIQmnDnYI6ueyXwtKCnIzTdWVNPynfoGwE6FOsGzJS3jIPYgKdXz21CWj/xybDSVc89qSLDb4Q6zZEz5lrwbTT2c46lar2Q061Q+R6O1qdjAjyQwA4VmPbfBqK3OvY+/mmKP0v+PQcuiO1R60l1wsQhgn6q3UQgT4Ekf9EUJy0q9Sx2mnnra89a1vXa6//npf5gbvmy01x/T0sh6q+L7XvMavHvtmcXdw948FvqUkJRE1yP/0J35iecFVVy2vffWrly996Uv3j+Q7LndqgbMOnrX80Pt/aHnOc54Tx5aDDyc3YoKPzuXwrFw5J+gTxCs4EMYTbMCbg9IevG3BsGkwZMvbLpIM56AkGdhRIY/5tKcG3S4Z9wmGsAQfuUte9MpOADqHLP9qNPApJZeD7GQf40d365N++FLCnxK6K/82diS7pues10zHvFtSg6/xWpItPPRQksh4SCYO5AN+T3tbDAhG/DodkulMh52S5xVJie/6aUeVy3uiee655y4f/MAH/eV2+N/TUvex3vHOdy6vvvHGRffcd8fRY4E97+67p6K94Y1vXB71qEctr3n1q5df/KVfWh7/+MffU1I7vHvJAieccMJy4/feuDzxCU9cfvt3ftuXMwg0Knl4QKXf4efINZgDV0mBPp4iZ3mTuAX8LDrvntMDGQ5UoaMgpXfycfCOP1osH9u5BGXBGi8PchhXwU9v6F7j52gmoKqdhzEaHfhWCWMa9qNHf8p68ewWeHYAAp3tWH3BYyzQwzoNRHNSgO+H6VnttNNNNfoXn+hHvcYrNJAPHqoXTLfbRL/kxd4NVvj8kVxEH7pOXqo33egTnGSQfWkTPHPm2quvXV7ykpfco90TOs7lS1760uXgWWctb3rDG5b/+l/8C3/HaobZ1e9/CxBq7hXO+lmJn8kj6n/6p396r9DcEfnWLaDLfz/ywR9ZHve4x1XQ2AgebUXu1W57sEErWgU2AgUlK17X82i5zhVIHHwUzNqf+upPHQl2aAdeh9mgF0D3Z2VtGXo7gbkFTHUjv3A53DZ6xv/77LyQp/C6HqKnf81ewJMMsAHt0KGdOv17ysg1w3mnkYcQRKvsF5288MhTmJZFckbe4r2aYx2bST/ogkOdsuTV/Sntnhj/ye6eV6KtT3hAkzbh0wcdEhiy64dA9YOg11133b2aoLCvvvT7S7/8y8sHfviHl//5ox+leVceQQvcq0lKelxy6aXLf/Ov/7Ufpvjv/+APjqBqO9bdAg996EP9zZgJvEkAAB9DSURBVPvrXnrd+HkPBREFiyk4C0cBrgcHAkeVii4JetVGcNOquAfNtBN0RL8CVpIaQdRBK0Kbbvh0Xh3GtEgUCc575AkNgnrJkQSK/ha6EU84raAJ3YgHN6oFBx/o7qGzT9IBDoLwo526RWzJpeSe9Jn1JIEUnTByve1koF9w0zjTXyXzqI2/dHfCka7T+LuPy3gafyUm4Nob+Mt+0D18eLnsssuWf/Kj/2S5r18Qe/755/u9pVpwf+QjH2FIduURssC9drmvy6+XOOoR9be99a3LzTffvLzr3e/u3bvzI2QBJR99C/+iiy5afuPDv+Gf/eiiqF/BTb8ppeDCb08pIKnd31nKo+rCq9+e8i2H8UOKvrTWLhUJz7DHjfUQl/82Li/x3aAmjPnvc5lOgZsDOoZXgs33quhXsNt2ua/TEKzuOek4ID2n712pHfqUBjbCOKNduP2odgnR6HQYt/dE0eCgB52ON9r2oRsTYX/ZSZ9tdEQTOEzr5Ji3inc8JRXLi73ab0SZdhtLeFEyj1TX5UyNTdev2tWfHZd4n3zyycv3fM/3LM98xjO7+vfp+VlnnbX85m/91vKud75z+exnPrN84IMfvE/57Yjvb4F7fScFKz2irm92/+UnPrH8xO57CJjlqCj1wk3dcL7yyisdDCSUA4SCA6vgRCuvwNtlGCswra4d8GkDPzuqhJuib7LTTsur6bZirqC25ek78Vfggg6yW66mh4JuBd4tdErf8J3xqRed7FRo36NXBILujEc7+PRT0l5wyj0J+G7L3q3gUgd+lge6spU+7k9iEQ36wceeG/VtcAjQZetjx66IXXJ4ii6HFwFJyjW/JGHmnxcWsfcTLniCd0/3Z4JCTn338Fd+9VedpH7kAx9Ybr/9drp25f1ogfssSUkHPaKu7yGcdtppfpXS7hH1+3Fk74KVHqp4xctfsbzvPe9bDp51sJIIQaqSFUG8BaWeVCrIEKjm4JnLW8ARHBUUxcPBiwTX7mkhxxw8jd+e5uuygANN4QJPH/ypE9xnPnM75gRvrisGtzhcSRT4uYRflS3BzrCqA4f8+9WRixK7i4ZwoS38Om+8oU/fXHZ66uu/Z2ZYEc5cUXIEfi47XcmqOniC1e5JL1F+17ve5Z8NQp/7u5Sf/NRP//TyqEc/ennzm9606M0uu+P+tcB9mqSkilZN//THf3x54Yte5JfT7h5Rv38H+K646WGKH/3gjy4vvvbFG5dexmZlrH7ngAJNBTRfrmkBTwHGyYeVcSI3NAiunYb6CGL0A087dfCoc7lobqdueqqwE6IMAHTgs4HX9Zp2ZuBVMgviTGfuL/rwT1Kf8ZC3+LBYiPxuL+VWqkVn0rPohZ8xtuinxCLY4jstMtCnLzA6PPwLf1q8IGnRSX/Hu+zSy5Yf+7EfW57z7OcAfsRLXe7TK+D09PIXv/CFIy7PsSTAfXJPapsBX/+GN9Qj6r/wi7+46Obk7jg6LKDVoh7nfcYznrH87u/+7vJX/9dfrfebuMWioJfLPypJDoePS0dWw2pXAHJQDK7qDn7Czy4I/J4MO309st4Dsc51qHSfGaz3xcyzyZXusUK3wEYfcjlnDXrIJTl0OPHmEpnq8AWOe2rQRw/h6aAOHiX0kXPGH8jrvSH4AV/12AHZ4Ad/02ly0y58yVLyBAa6yONHvnMfz7AZ3hnPcqmPHTYEJnjw0EPJDdl7KfSDBw8ur3zFK5eLL74YNY6q8jWvec3yyEc8Ynnta1+77GLY/Tc091uSkkpXX3PNctbDH+6X0/6X//yfL5dffvn9p+mO011aQDeLdXnlLz7xF8vv//7vL1/+f7+8Jiu+H5VgPgdHgp3aFZj0p4cY+NT3fhLEShhdkjuQAC/4fHeKZGD89iCD8NQHP4Jf0ctJxxcMdIEv/Bb0hep259hNQQm2Mx/aobvG6oG/Hx/ogK+65Uw2ox07U4fPTJf2mS54pj/pKlmxE3Cia1oZb9opi06SU+kL7ZiNxUjHK9wpierS3jVXX7Nc9YKr2s/OoMnRVV71whcu3/GwhzmG/Vc/9VPLs571rKNLwG9Dae7XJCX76UfIfu3Xf933qN7z3vcuL/vu7/42NOsDW6VLnnrJ8qSLn7T88R//8fJvP/pvx5eAE414oo8gRBBlp8DKXRZQYiB4Klh5B6Qv3rYgRbB1Y54SNO78lF6CoPhVIO10pqfqTK8FfoIx/AieyF8r/MhH+wyPntAnSNOOvtWfkz38mj4CUb//wr/wp6CPXOJj+AiwR04IgK9HNXWkDr+ixw4ndAs9cjKutr3acr+v6OWk7Eh9BbC8spMvFar98LJccfkVi74Woe8/PVAOxbBf/bVfc6L6oR/+4eWl1133QBH9ASnn/Z6kZCU9XdYfUd+9Kv/omzu6BHj11VcvV1xxxfKHf/iHy8f+/cfqxrulnS4DzsFOb5AgiPqRdqcrBaYRJQ/wUyF+EcUIWNvoiga0t1mJPsHpIEkQtGec6t/vJzUSxMEjOJOE2JHRX/SyA0SOkmsK1v9/e1cCXUWRrn82hVFgCANJBngEWQRlBmHOUWYARdHDeTM+RJE1RCATlgCyhx1RkDVAWBN8IiBCNhDUYc5hfMNTNpdBBufJEhaBgwKigMomi8A7f936avp2cpOb5HZu33v/du50d9W/1dehvq7uv6tQD3304b7OQa6oN/r2x2xaAPGi/UZeO+L5F9WGkZDWM3I+yk29JlSlpi6nN+5WOW1akRIfqzomt9u31WcQPBkyz1ITihuvBJGdm6tutnlJ+n6JiaHYjJCIuUTrSQWqZTdv3qSRI0aoGdWnTZ9OFSpUCJTpiLTT4Ykn6H/+/ndHvsQ/f/48bdmyhfbs3WNGMmqqI400OmVMb2S9AFyHH8ohjz139kpGswHKWR6PDfmYOzp8r8Xn8AeysMak5PX7MKs9ZdM28oI+OndDSjhgJctml7efQxSdtt2/qQeJgby1P7s92LHqKSxs8iA96GNkA/8YAbOasqk5y0puVl8FHStZrWf3g3OOg3XVf3zN9Dsxnm+PFyN0+oNc4OT0/vr16zR0yBA1jyBPVAucnfYbjvYDup5UoABSU+UvXUpVq1aVFPVAgeqQnZo1a1J8fDyljEkhXg2YN9UJceeKu3prCjlGThY5ludOUv10tpyxwZ0eOjY8+sJef3vFepAv1p5j0ba4g1U/PYUPylXnbvFvP4cc9qYe7fQRPy6H7q49vm2p4LDF+3z2gYFtb5VlHdiAfpF7nbUHuaL0gRnksbfrqb8L/WkBZJgoecTEs5XzKtLhQlDcVn6fxkkUiqwGDya+8ZYtsAgEdSRlbcq6tWspJyeH3li5kvgFvmzFR8DJkZQ9mtOnT9Pf3v8bffHFF4qkMALBnaTZ490ScxmPXsqR592UHjmYkZAl0YJ9Qd9+zJ29dbQEOeztcRp/qjfViRGKD71HbmxX+WIFz4Fnr/8f7eOOV1XjcaFND3Z0sVc7rAYhB7tqdILEDR2fVR72rP6Vjicc48eMlLQy5GEL58o/6yKrEVmXlhVzWQfyjC/8qTKth5Ea2sNxcr367/YdqluvLnV8qiM9+OCDJkbEEm77jPR0+uCDD2jFG2+E1Ds2t1wHXyOpoLyTKgiU+N69KTY2lnr26EHLX3strO62CmpvqJfxnXG/vv3ozDdnaOvWrbR3717VMaEzReeHdzjcaalHPjwq0tl8jIFX56wGBLrX9QUQT2bL32cZBx5BdM4gMENaNpvwx+oqHhOwxw46W2Nfx4Fy7G1qJksun54mNTQH+pDDOeyZcyjAv7YD0mA5HLOIIQv4A4n827Cy5KXDsoBb72HXxAe/LMj/wzkSLfQ5cGU9XnYlLq6BmoKLE3AiZeN36/zRLy/38caqVSH7vs1t18s1JMXAPNGhg0pRH5CURLPmzFEv7d0GmMTjjUBsTCz1ju+tvrPiu8h/7P6Hmj6m/G09V5+VkHCsCYItmU7PliBR1AjL6OnO0nSqutdFPfuwvsNC9KozNT30v+NAPZMYE56xYwZYngOQCfb5/Gvb9nL7OfyBZHEODkaIiAPky6SEMqNjwdOuBxmrjvXY6p/L0S4jownK+C+QnO5Qk6ZN1Cq5kfod5DPPPEO1a9Wi3vHxtCw93bXffOHvIRT2rnncZwWLJ6VNSkyk5CFDiC+6bP4hUJaP+3xFdOnSJdq5ayft3LmTrl696iEIS4IDd57o6NgGjtWe+399Rw+Sggw6TYyU4B/66NQLIgGlo0kG9mEXdqCPerZrbFs7fztZ6c7aKss2TeeuHaAe7YAfI2uLzyqvbGHEg4D5PSAy9bhM63uV2UeqlnPl16LP/tRoyOYHIySO19omHHM9Jzy1eqgVtX+8vVoNGiFG8v5QXh4lJycTJ4S1bds2kqHwu+2+Hve5kqS4VRcvXqT+SUlqxd/Bgwf73dBIFnQDSQH/Gzdu0O7du+nD7R+q1Zqt5GId2ahjVrKTl+1dFjptdMbo5EFm6PyNH0unb3QRnN77KoeYNU67X8jkK/dBYpAzJKrJjcvtxGJs6wMmAuihTrXXRihcB/KAHEgG+qhnfeXXghPqlB0AbCEnaz2PvCpXrkxt/tCG2rVrpzJ04VP2HgQ4NT2xXz9KSkqi57p0EViKQCDkSIrbw5kyvPgYZ/9Nf/VVSVEv4iK7iaQQKnds+/bto23bt9GXX36p7vgNkdhHUpZzdOqGvHRnCt18pIROVSc0oFPmOJiMIF9kuaXTLpDELPWqjfZzNLyovUXPi4Qs5TBhJQcrLl7lWtg8ttN2jIwmNHPO9RYCAlmizcaOhfigy9MX8eiAP8Tl7DbZfCPATxb49UXbdu2IJy+QzTcCIUlS3Bz+hzF3zhw6ePAgpWdkqBnVfTczsmvcSFLWK8J3lp988gl9tuczz6NAy7dK6By5s1THulPlY/6hgzRy2rAZSemRCc7hl8kJxMZlVrJStuykYOvcrbp2ffgorNzI2OwasrR9rwQSsrbXOtJC/Mqn/v4Ix8aX5QBkA9xwDj/gdvanfOo4Icdxcnn5CuXpN81/Q61bt6YmjZt4PQq1uJPDAhCQm+0CQCmgKGRJCm3JXLeOsrOzJUUdgBSwdztJIeRbt27RgQMHaM+ePbT/4H5PogVmoLCOprQCOlg+BQmhE7efWx8fsjzrWvURA3f2qs701qjx3hek6yVhJzmvSg5AF+DRnP3cMlKxq/I5x8kkZY/DXg7yshKa1Z6px2NG+8jKFgfjyz7541tey6lFixbE6yvJVjIEGM/Zs2bR0SNHaFlGhnpUWjJL4avli6Rcld1XGPy94uNVijpPlc8p6o0bNy5MXOpcjAC/aOcPgvl37do1RVj/+r9/UV5eHvG7LBCPVxNsd/jo/HHHD1mT8q47Y3S2qIeeGkGwTZCGFkBnbkY6RtFzYK8HWfqU13GYepCDGcJ4O8hnn0kKxGIlEh6BaQLztuAdp520YAt+EAZroS4uLo5a/LaFmmezRo0aBZmXsmIiwIQ/YeJEenP1aurZvbtKUY+KiiqmlcgUDxmS4svDa1LxLOoDBwygWbNm0SOtW0fmVQujVvPL91atWqkfE9ShQ4cUae0/sJ8uX76sOk4eHYF8CCug2WZlB9mAtDDyQMeLetjhTpqJA4kFprO2kxZIxpR7DjCnHsgHnT729nJfl8wf/9wGtMO0i1PQTdDMtTouLAip44Ue/NvP2T/P/MKP8Jo/2Fx9dMvvgGVzBoE+fftSTGysWlvv9RUrqH5cnDOOwshqSJEU4968eXN6S8+iPjA5mTp37hxGlyOym8IrOWOExZ0pf4pwMO+gGmGdPHlSTadkHxmYd0Y20jIdOB6zaWitnfQtumVS5NHJw77RN48fPb0+f6jqtdnJQJ9DBv58LVUCP4X5ZxsgJ5Aw21e2bf7hD/wFEoR96NeuXZuaNW1GTZs1pUYNG7l+iQzgGQ77jh07Uq1f/Uqt9Ju2cCG1eOihcGiWY20IOZJiJOrUqUM569erFPVTX38tWTOO/XkEzzB3yvXq1VM/XjWYHwsePXqUDh85TEeOHKGzZ8+q4EAqJlKQhPkGyFOATtp04kbOowkSsctxHEwkdj+GNEBamgyhD3JAXCi3+lfHePyHJUL0iAhyhflXBGfjTOiB/HDOS2E0btRYPSZv0qRJUJdkByaRvG/1u9+pR378mc2ECRPUWnuRjEdhbXftd1KFBY06zpoZPWqUyvibMXNmxKeoh0riBK5fafac2ssp7Ue/PKr23377refRoCVjEPZBKOrcNvIw779sIy6rriIKvBcCudnlUQ5FvbeTE2Jh8lAEAj27Pejrj2xBNrDH1cqGHjKhHORYvVp1NUK6r+F9as8jJ9nch8C5c+fUt1S86i+/d4/kzVfiREiTFC4op6jv37+fMpYvj+gU9UgiKVx77K9cuULHjx+nY8eP0YkTJ+jUqVNmRmoQA2Ste3s2IN5d4XEZy3rpa1Ix3AJyMQUe69DBiMZqD/4LJCmbHZAOdEBGfA6SYl+x0bFUP64+NWjQgO5rcB/xrPWyhQYCPDNL8qBB6lVGytixoRG0A1GGNUkxXlmZmZSZmUkreRb1CL1rjGSSsv+b4XcvfJfKE+Dy91n4fffdd+rdlpEHKegCkADIBef5yMwYsB3AniYvux0jrWeaQD3K4c+UgwS1wC9r/JJ4vsSY6BiKiY2hmJgYiq4dTfw+T7bQRYA/y5gwfry6sUpNTaWKlSqFbmNKGLkvkgrJd1IFYdCzVy9PirqeRV1S1AtCKXLK+DEeP+LiH6dTY2Py+v6H7+nC+Qt0/sJ5unDhAn1/4Xt1zOeXL3kyCiFvyML27gf1+fY2UjH6WhDneMdlJ6UqVaoQpybXjKpJUTWjKKpGlDrHsZBRPsTDooA/y5ibmkoL09KoT58+ao2qe++9NyzaVtpGhA1JMRDtH3/cpKjPnDmTWv/+96XFR/TDDAEmLyYA/jWm/N/aMYldu36Nrl+7rhay48Xs+PzG9RvqnBM4UMZ7I3fDI893xJXvrkx3V75bTRnE0wbhx+n2fKzqUa7lUFaxYlj9kwyzvx7nmzNi5EjKzcmh7t260apVq6h2dLTzTl3uIez+RfDiamvXraM/9+tHAwcNos7PPuvySyDhuQkBJrFfVPmF+rkpLoklchDo1r07RcfEUM+ePWXiAp5lJhwvPS/Il7t+PWVnZdHSJUvCsYnSJkFAEAhjBB577DFatHgxDezfnz799NMwbmnRTQtLkuJmV61WTY2o+JuacWPHEj+GkU0QEAQEgVBBgCcuWLN2LU2dMoX+unlzqIQd8DjDlqQYKc6Q4buRWrVqqa+7OU1ZNkFAEBAEQgWBunXrqokLOGt5xeuvh0rYAY0zrEkKSI1JSaH//OMf1cvIb/VMBaiTvSAgCAgCbkagevXqlJmVpRYRfeXllz0fgbs54ADHFhEkxZjxS8iUlBS1P3z4cIBhFHOCgCAgCDiHAGeF8mQF/AH34ORktVqAc97cZTliSIphf6x9e1qydCkNGjiQPv7oI3ddCYlGEBAEBIFCEODM05dfeYVatmxJvXr2pB9//LEQ6fCpiiiS4sv2wAMPqISK6dOm0aaNG8PnSkpLBAFBICIQGDBwoPrgt3vXrmr6r3BvdMSRFF9QTlHPyc1VH80tWbw43K+xtE8QEATCDIH/6tSJXpk2jRJ691bzloZZ87yaE5EkxQhwijqvS8UzaY9NSVFLmHshIyeCgCAgCLgYAV70lVcpH/bii7R9+3YXR1q60CKWpBg2TlFfuGgRRUdHS4p66f6ORFsQEASCgACvDcaZf3Nmz6YN69cHIQLnXUY0SQHe0WPG0J+eflpS1AGI7AUBQSBkEOCbbH59sfHtt2nxokUhE7e/gQpJaaR40TFey4VT1Q8fOuQvfiInCAgCgkDQEeAZ09e89RYdO3aMxo8bF1Yz7AhJWf68eL4slaI+aBB9tGuXpUYOBQFBQBBwNwJ4fVGjRg1KSkykn376yd0B+xmdkJQNKE5RX5eZSa9On66Gz7ZqORUEBAFBwNUIjBs/njo8+ST16NaNzp8/7+pY/QlOSKoAlGJjY9V8WfwiMhyf8RbQZCkSBASBMEKgd0ICDR02TBHViRMnQrplQlI+Ll/VqlXVM97jx49TypgxkqLuAycpFgQEAXci8NRTT1HqvHmU2Lcv7f3nP90ZpB9RCUkVAhI/401buFAtS9+3Tx+SWdQLAUuqBAFBwHUIPNSyJa1cvVp9C/r++++7Lj5/AhKS8gOlUaNHU6dOnahb1650VmZR9wMxEREEBAG3IBAXF0fZubmUvnQpvbVmjVvC8jsOISk/oeIlnfmFJE/seCgvz08tERMEBAFBIPgI1KxZk7Jycuh/t26l2bNmBT+gYkQgJFUMsB599FFaumwZJScn066dO4uhKaKCgCAgCAQXgSpVqtCKlSvV7OnDhw2jn2/eDG5AfnoXkvITKIg1a9ZMTUMyY8YMenvDBhTLXhAQBAQB1yNQoUIFmjV7NjVq1IheSEigS5cuuT5mIakSXKKYmBgzDcnCtLQSWBAVQUAQEASCh8CLw4ZRl+efV1PBuf09u5BUCf9OOEX9zTVr6KuTJyll9GhJUS8hjqImCAgCwUGASWrCxInqPbubVysXkirF3wenqM9PS6PYX/+a+rzwAl2+fLkU1kRVEBAEBIGyRaBdu3ZmtfJPPv64bJ376U1Iyk+gChPjFPXOnTuHxNC5sHZInSAgCEQeAjwVHK+t9/LUqfTee++5DgAhqQBdkq7dutH4CROoZ48ekqIeIEzFjCAgCJQNAnXq1KHcDRvUd1SvLV9eNk799CIk5SdQ/ojx0Dk9PV2lqO+UFHV/IBMZQUAQcAkC1apVU5Nrf/755zT1pZfo9u3brohMSCrAl6GpTlGfOWNG2K6UGWDIxJwgIAi4BIG77rqL0jMyiFPVBw0cSNevXw96ZEJSDlwCTlHPXb+eNm3aRGkLFjjgQUwKAoKAIOAMAuXKlaOXpk6lRx55RGX+/fDDD8448tOqkJSfQBVXjFfK5BT1U19/TWNGjZIU9eICKPKCgCAQVAT+nJREiYmJ1L1rV/rqq6+CFouQlIPQV6xYkeYtWEB169WjPgkJkqLuINZiWhAQBAKPwJ+efpqmz5ih+q99+/YF3oEfFoWk/ACptCIjRo6kZ597Ts2i/s0335TWnOgLAoKAIFBmCDz88MP03ytWEM/3t+3DD8vMLxwJSQEJh/fPd+1KEydNUs948w4edNibmBcEBAFBIHAI8Fx/2dnZlJqaSrk5OYEz7IclISk/QAqUSNu2bSkjI4MGDx5MO3bsCJRZsSMICAKCgOMI1KpdW81Z+u6771JZzlkqJOX4pfV2cH/TppSVna3WdFmfm+tdKWeCgCAgCLgYgXvuuUclhJ3kOUvHjKFbt245Hq2QlOMQ53cQHR1t7kgWzJ+fX0BKBAFBQBBwKQKcELYgLY24H0vs14+uXr3qaKRCUo7C69s4p6ivfvNNOnP6NI0aOTJkFiDz3SKpEQQEgUhCYExKCnXs2JF6dO9O586dc6zpQlKOQVu0Yb4jSZ0/n+rXr69mUQ+FBciKbpVICAKCQKQg0Cs+noYPH66I6tixY440W0jKEViLZ3T4iBH0XJcuahb1M2fOFE9ZpAUBQUAQCCICHZ58khYsWEBJiYm0Z8+egEciJBVwSEtmkBcgmzRpEsX36kUHJUW9ZCCKliAgCAQFgd+2aKFeX0wYN462bNkS0BiEpAIKZ+mMtWnblpYvX05Dhwyh7du3l86YaAsCgoAgUIYI/Ef9+pSdm0uvZWTQ6lWrAuZZSCpgUAbGUJP776fMrCyaM3s25ZTxR3OBaYFYEQQEgUhFICoqirJycmjnjh3EK0HcuXOn1FAISZUawsAb4NROnkV981/+QpKiHnh8xaIgIAg4h0DlypXVNEpXrlyhF4cOpZs3b5bKmZBUqeBzTpk/mlu1ejVxIsXIESMkRd05qMWyICAIBBiB8uXL04yZM4mXpk+Ij6dLFy+W2IOQVImhc15RpajPm0cNGjSgFxISSFLUncdcPAgCgkDgEBg8ZAh179FDZS6XdHJtIanAXQ/HLA0bPpx4glpe10VS1B2DWQwLAoKAAwjwChCTJk9Wk2sfyssrtgchqWJDFhwF/o5q8pQpKkX9wIEDwQlCvAoCgoAgUAIEOHM5PT2dkpOT6aNdu4plQUiqWHAFV/gPbdqoFHV+Gblt27bgBiPeBQFBQBAoBgJNmzWjdZmZNH3aNHrnnXf81hSS8hsqdwhyinpWVhalzp2r1ndxR1QShSAgCAgCRSMQGxurMpezMjMpIz29aAUiEpLyCyZ3CdXWs6j/dfNmmj9vnruCk2gEAUFAECgEgarVqtHadeto/759NGXSJLp9+3Yh0kJShYLj5kqkqJ89e5ZGDB8uKepuvlgSmyAgCHghUKlSJVqybBlVrlKFBvTvT9euXfOqt57ISMqKRogdc4r63NRUatiwISX07l0mC5CFGEQSriAgCLgUgXLlyqmsP06q6NWjB/38888FRlruTiDmrSjQtBSWJQKbNm6kKZMnE19wvviyCQKCgCAQKgjwN1Sf7d5Nh44cIX5KZN2EpKxohPjxiePH6caNGyHeCglfEBAEIhEBHi81btKEeLYK6yYkZUVDjgUBQUAQEARchYA3ZbkqNAlGEBAEBAFBINIR+H9N53VNhvee4QAAAABJRU5ErkJggg==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9847" y="3800475"/>
            <a:ext cx="3097953" cy="298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84745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328" y="2667000"/>
            <a:ext cx="5012548" cy="3638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066800"/>
          </a:xfrm>
        </p:spPr>
        <p:txBody>
          <a:bodyPr/>
          <a:lstStyle/>
          <a:p>
            <a:r>
              <a:rPr lang="en-US" dirty="0" smtClean="0"/>
              <a:t>Question 3: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279136"/>
          </a:xfrm>
        </p:spPr>
        <p:txBody>
          <a:bodyPr/>
          <a:lstStyle/>
          <a:p>
            <a:r>
              <a:rPr lang="en-US" dirty="0"/>
              <a:t>The graph shows a set of experimental results to determine the density of oil. The results have systematic errors and random errors</a:t>
            </a:r>
            <a:r>
              <a:rPr lang="en-US" dirty="0" smtClean="0"/>
              <a:t>.</a:t>
            </a:r>
          </a:p>
          <a:p>
            <a:r>
              <a:rPr lang="en-US" sz="2400" dirty="0"/>
              <a:t>Using the information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on </a:t>
            </a:r>
            <a:r>
              <a:rPr lang="en-US" sz="2400" dirty="0"/>
              <a:t>the graph, what </a:t>
            </a:r>
            <a:r>
              <a:rPr lang="en-US" sz="2400" dirty="0" smtClean="0"/>
              <a:t>can</a:t>
            </a:r>
            <a:br>
              <a:rPr lang="en-US" sz="2400" dirty="0" smtClean="0"/>
            </a:br>
            <a:r>
              <a:rPr lang="en-US" sz="2400" dirty="0" smtClean="0"/>
              <a:t> </a:t>
            </a:r>
            <a:r>
              <a:rPr lang="en-US" sz="2400" dirty="0"/>
              <a:t>be said about the </a:t>
            </a:r>
            <a:r>
              <a:rPr lang="en-US" sz="2400" dirty="0" smtClean="0"/>
              <a:t>measurements</a:t>
            </a:r>
            <a:br>
              <a:rPr lang="en-US" sz="2400" dirty="0" smtClean="0"/>
            </a:br>
            <a:r>
              <a:rPr lang="en-US" sz="2400" dirty="0" smtClean="0"/>
              <a:t> </a:t>
            </a:r>
            <a:r>
              <a:rPr lang="en-US" sz="2400" dirty="0"/>
              <a:t>used to find the density of oil?</a:t>
            </a: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4349228"/>
            <a:ext cx="5105400" cy="25087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69122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066800"/>
          </a:xfrm>
        </p:spPr>
        <p:txBody>
          <a:bodyPr/>
          <a:lstStyle/>
          <a:p>
            <a:r>
              <a:rPr lang="en-US" dirty="0" smtClean="0"/>
              <a:t>Question 4: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295400"/>
                <a:ext cx="8229600" cy="5279136"/>
              </a:xfrm>
            </p:spPr>
            <p:txBody>
              <a:bodyPr>
                <a:normAutofit/>
              </a:bodyPr>
              <a:lstStyle/>
              <a:p>
                <a:r>
                  <a:rPr lang="en-US" dirty="0" smtClean="0"/>
                  <a:t>The maximum acceleration </a:t>
                </a:r>
                <a:r>
                  <a:rPr lang="en-US" i="1" dirty="0" err="1"/>
                  <a:t>a</a:t>
                </a:r>
                <a:r>
                  <a:rPr lang="en-US" baseline="-25000" dirty="0" err="1"/>
                  <a:t>max</a:t>
                </a:r>
                <a:r>
                  <a:rPr lang="en-US" dirty="0"/>
                  <a:t> of an oscillator undergoing simple harmonic motion (SHM) has a percentage uncertainty of 12%. The amplitude </a:t>
                </a:r>
                <a:r>
                  <a:rPr lang="en-US" i="1" dirty="0"/>
                  <a:t>x</a:t>
                </a:r>
                <a:r>
                  <a:rPr lang="en-US" baseline="-25000" dirty="0"/>
                  <a:t>0</a:t>
                </a:r>
                <a:r>
                  <a:rPr lang="en-US" dirty="0"/>
                  <a:t> of the oscillation has a percentage uncertainty of 20%. If 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𝑘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𝑎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/>
                                  </a:rPr>
                                  <m:t>𝑚𝑎𝑥</m:t>
                                </m:r>
                              </m:sub>
                            </m:sSub>
                          </m:num>
                          <m:den>
                            <m:sSub>
                              <m:sSub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/>
                                  </a:rPr>
                                  <m:t>𝑜</m:t>
                                </m:r>
                              </m:sub>
                            </m:sSub>
                          </m:den>
                        </m:f>
                      </m:e>
                    </m:rad>
                  </m:oMath>
                </a14:m>
                <a:r>
                  <a:rPr lang="en-US" dirty="0"/>
                  <a:t> </a:t>
                </a:r>
                <a:r>
                  <a:rPr lang="en-US" dirty="0" smtClean="0"/>
                  <a:t>,what </a:t>
                </a:r>
                <a:r>
                  <a:rPr lang="en-US" dirty="0"/>
                  <a:t>is the percentage uncertainty in the constant </a:t>
                </a:r>
                <a:r>
                  <a:rPr lang="en-US" i="1" dirty="0"/>
                  <a:t>k</a:t>
                </a:r>
                <a:r>
                  <a:rPr lang="en-US" dirty="0"/>
                  <a:t>?</a:t>
                </a:r>
              </a:p>
              <a:p>
                <a:r>
                  <a:rPr lang="en-US" dirty="0"/>
                  <a:t>A. 4%</a:t>
                </a:r>
              </a:p>
              <a:p>
                <a:r>
                  <a:rPr lang="en-US" dirty="0"/>
                  <a:t>B. 8%</a:t>
                </a:r>
              </a:p>
              <a:p>
                <a:r>
                  <a:rPr lang="en-US" dirty="0"/>
                  <a:t>C. 16%</a:t>
                </a:r>
              </a:p>
              <a:p>
                <a:r>
                  <a:rPr lang="en-US" dirty="0"/>
                  <a:t>D. 32%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295400"/>
                <a:ext cx="8229600" cy="5279136"/>
              </a:xfrm>
              <a:blipFill rotWithShape="1">
                <a:blip r:embed="rId2"/>
                <a:stretch>
                  <a:fillRect t="-1155" r="-9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77303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radius of a sphere is measured with an uncertainty of 2%. What is the uncertainty in the volume of the sphere</a:t>
            </a:r>
            <a:r>
              <a:rPr lang="en-US" dirty="0" smtClean="0"/>
              <a:t>?</a:t>
            </a:r>
          </a:p>
          <a:p>
            <a:pPr marL="109728" indent="0">
              <a:buNone/>
            </a:pPr>
            <a:r>
              <a:rPr lang="en-US" dirty="0"/>
              <a:t/>
            </a:r>
            <a:br>
              <a:rPr lang="en-US" dirty="0"/>
            </a:br>
            <a:r>
              <a:rPr lang="en-US" dirty="0"/>
              <a:t>A. 2%</a:t>
            </a:r>
            <a:br>
              <a:rPr lang="en-US" dirty="0"/>
            </a:br>
            <a:r>
              <a:rPr lang="en-US" dirty="0"/>
              <a:t>B. 4%</a:t>
            </a:r>
            <a:br>
              <a:rPr lang="en-US" dirty="0"/>
            </a:br>
            <a:r>
              <a:rPr lang="en-US" dirty="0"/>
              <a:t>C. 6%</a:t>
            </a:r>
            <a:br>
              <a:rPr lang="en-US" dirty="0"/>
            </a:br>
            <a:r>
              <a:rPr lang="en-US" dirty="0"/>
              <a:t>D. 8%</a:t>
            </a:r>
          </a:p>
        </p:txBody>
      </p:sp>
    </p:spTree>
    <p:extLst>
      <p:ext uri="{BB962C8B-B14F-4D97-AF65-F5344CB8AC3E}">
        <p14:creationId xmlns:p14="http://schemas.microsoft.com/office/powerpoint/2010/main" val="2033321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The volume </a:t>
            </a:r>
            <a:r>
              <a:rPr lang="en-US" i="1" dirty="0"/>
              <a:t>V</a:t>
            </a:r>
            <a:r>
              <a:rPr lang="en-US" dirty="0"/>
              <a:t> of a cylinder of radius </a:t>
            </a:r>
            <a:r>
              <a:rPr lang="en-US" i="1" dirty="0"/>
              <a:t>R</a:t>
            </a:r>
            <a:r>
              <a:rPr lang="en-US" dirty="0"/>
              <a:t> and height </a:t>
            </a:r>
            <a:r>
              <a:rPr lang="en-US" i="1" dirty="0"/>
              <a:t>H</a:t>
            </a:r>
            <a:r>
              <a:rPr lang="en-US" dirty="0"/>
              <a:t> is given by </a:t>
            </a:r>
            <a:r>
              <a:rPr lang="en-US" b="1" i="1" dirty="0"/>
              <a:t>V </a:t>
            </a:r>
            <a:r>
              <a:rPr lang="en-US" b="1" dirty="0"/>
              <a:t>= </a:t>
            </a:r>
            <a:r>
              <a:rPr lang="en-US" b="1" dirty="0" smtClean="0"/>
              <a:t>π</a:t>
            </a:r>
            <a:r>
              <a:rPr lang="en-US" b="1" i="1" dirty="0" smtClean="0"/>
              <a:t>R</a:t>
            </a:r>
            <a:r>
              <a:rPr lang="en-US" b="1" baseline="30000" dirty="0" smtClean="0"/>
              <a:t>2</a:t>
            </a:r>
            <a:r>
              <a:rPr lang="en-US" b="1" i="1" dirty="0" smtClean="0"/>
              <a:t>H</a:t>
            </a:r>
            <a:r>
              <a:rPr lang="en-US" dirty="0"/>
              <a:t>. The volume of the cylinder was measured with an uncertainty of 10% and the height was measured with an uncertainty of 6%. What is the uncertainty in the radius of the cylinder</a:t>
            </a:r>
            <a:r>
              <a:rPr lang="en-US" dirty="0" smtClean="0"/>
              <a:t>?</a:t>
            </a:r>
          </a:p>
          <a:p>
            <a:pPr marL="109728" indent="0">
              <a:buNone/>
            </a:pPr>
            <a:endParaRPr lang="en-US" dirty="0"/>
          </a:p>
          <a:p>
            <a:pPr marL="109728" indent="0">
              <a:buNone/>
            </a:pPr>
            <a:r>
              <a:rPr lang="en-US" dirty="0"/>
              <a:t>A. 1%</a:t>
            </a:r>
            <a:br>
              <a:rPr lang="en-US" dirty="0"/>
            </a:br>
            <a:r>
              <a:rPr lang="en-US" dirty="0"/>
              <a:t>B. 2%</a:t>
            </a:r>
            <a:br>
              <a:rPr lang="en-US" dirty="0"/>
            </a:br>
            <a:r>
              <a:rPr lang="en-US" dirty="0"/>
              <a:t>C. 4%</a:t>
            </a:r>
            <a:br>
              <a:rPr lang="en-US" dirty="0"/>
            </a:br>
            <a:r>
              <a:rPr lang="en-US" dirty="0"/>
              <a:t>D. 8%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5247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sides of a square are measured to be </a:t>
            </a:r>
            <a:br>
              <a:rPr lang="en-US" dirty="0"/>
            </a:br>
            <a:r>
              <a:rPr lang="en-US" dirty="0" smtClean="0"/>
              <a:t>5.0 </a:t>
            </a:r>
            <a:r>
              <a:rPr lang="en-US" dirty="0"/>
              <a:t>± 0.2 cm. Which of the following gives the area of the square and its uncertainty</a:t>
            </a:r>
            <a:r>
              <a:rPr lang="en-US" dirty="0" smtClean="0"/>
              <a:t>?</a:t>
            </a:r>
          </a:p>
          <a:p>
            <a:endParaRPr lang="en-US" dirty="0"/>
          </a:p>
          <a:p>
            <a:pPr marL="109728" indent="0">
              <a:buNone/>
            </a:pPr>
            <a:r>
              <a:rPr lang="en-US" dirty="0"/>
              <a:t>A. 25.0 ± 0.2 cm</a:t>
            </a:r>
            <a:r>
              <a:rPr lang="en-US" baseline="30000" dirty="0"/>
              <a:t>2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B. 25.0 ± 0.4 cm</a:t>
            </a:r>
            <a:r>
              <a:rPr lang="en-US" baseline="30000" dirty="0"/>
              <a:t>2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C. 25 ± 2 cm</a:t>
            </a:r>
            <a:r>
              <a:rPr lang="en-US" baseline="30000" dirty="0"/>
              <a:t>2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D. 25 ± 4 cm</a:t>
            </a:r>
            <a:r>
              <a:rPr lang="en-US" baseline="30000" dirty="0"/>
              <a:t>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1374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length of the side of a cube is 10.0 ±0.3cm. What is the uncertainty in the volume of the cube?</a:t>
            </a:r>
          </a:p>
          <a:p>
            <a:pPr marL="109728" indent="0">
              <a:buNone/>
            </a:pPr>
            <a:r>
              <a:rPr lang="en-US" dirty="0"/>
              <a:t/>
            </a:r>
            <a:br>
              <a:rPr lang="en-US" dirty="0"/>
            </a:br>
            <a:r>
              <a:rPr lang="en-US" dirty="0"/>
              <a:t>A. ±0.027 cm</a:t>
            </a:r>
            <a:r>
              <a:rPr lang="en-US" baseline="30000" dirty="0"/>
              <a:t>3</a:t>
            </a:r>
            <a:endParaRPr lang="en-US" dirty="0"/>
          </a:p>
          <a:p>
            <a:pPr marL="109728" indent="0">
              <a:buNone/>
            </a:pPr>
            <a:r>
              <a:rPr lang="en-US" dirty="0"/>
              <a:t>B. ±2.7 cm</a:t>
            </a:r>
            <a:r>
              <a:rPr lang="en-US" baseline="30000" dirty="0"/>
              <a:t>3</a:t>
            </a:r>
            <a:endParaRPr lang="en-US" dirty="0"/>
          </a:p>
          <a:p>
            <a:pPr marL="109728" indent="0">
              <a:buNone/>
            </a:pPr>
            <a:r>
              <a:rPr lang="en-US" dirty="0"/>
              <a:t>C. ±9.0 cm</a:t>
            </a:r>
            <a:r>
              <a:rPr lang="en-US" baseline="30000" dirty="0"/>
              <a:t>3</a:t>
            </a:r>
            <a:endParaRPr lang="en-US" dirty="0"/>
          </a:p>
          <a:p>
            <a:pPr marL="109728" indent="0">
              <a:buNone/>
            </a:pPr>
            <a:r>
              <a:rPr lang="en-US" dirty="0"/>
              <a:t>D. ±90 cm</a:t>
            </a:r>
            <a:r>
              <a:rPr lang="en-US" baseline="30000" dirty="0"/>
              <a:t>3</a:t>
            </a:r>
            <a:endParaRPr lang="en-US" dirty="0"/>
          </a:p>
          <a:p>
            <a:pPr marL="109728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04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276</TotalTime>
  <Words>179</Words>
  <Application>Microsoft Office PowerPoint</Application>
  <PresentationFormat>On-screen Show (4:3)</PresentationFormat>
  <Paragraphs>52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Cambria Math</vt:lpstr>
      <vt:lpstr>Georgia</vt:lpstr>
      <vt:lpstr>Trebuchet MS</vt:lpstr>
      <vt:lpstr>Wingdings 2</vt:lpstr>
      <vt:lpstr>Urban</vt:lpstr>
      <vt:lpstr>Uncertainties!</vt:lpstr>
      <vt:lpstr>Question 1</vt:lpstr>
      <vt:lpstr>Question 2</vt:lpstr>
      <vt:lpstr>Question 3:</vt:lpstr>
      <vt:lpstr>Question 4:</vt:lpstr>
      <vt:lpstr>Question 5</vt:lpstr>
      <vt:lpstr>Question 6</vt:lpstr>
      <vt:lpstr>Question 7</vt:lpstr>
      <vt:lpstr>Question 8</vt:lpstr>
      <vt:lpstr>Question 9</vt:lpstr>
    </vt:vector>
  </TitlesOfParts>
  <Company>Issaquah School District 411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Uncertainties!</dc:title>
  <dc:creator>Windows User</dc:creator>
  <cp:lastModifiedBy>Ciustea, Corina    SHS - Staff</cp:lastModifiedBy>
  <cp:revision>6</cp:revision>
  <dcterms:created xsi:type="dcterms:W3CDTF">2017-10-05T14:18:15Z</dcterms:created>
  <dcterms:modified xsi:type="dcterms:W3CDTF">2018-10-02T23:33:48Z</dcterms:modified>
</cp:coreProperties>
</file>