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8300E9-AF54-4E9E-83D1-ECE796B6A889}">
          <p14:sldIdLst>
            <p14:sldId id="256"/>
          </p14:sldIdLst>
        </p14:section>
        <p14:section name="Untitled Section" id="{F42E162D-CAFC-4028-A671-B78B37B00D98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85BC90-795F-4C1B-A01A-0C5D14323F9A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AC8199-277C-4067-9A81-305C685A9E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286000"/>
            <a:ext cx="3657600" cy="1447800"/>
          </a:xfrm>
        </p:spPr>
        <p:txBody>
          <a:bodyPr>
            <a:normAutofit/>
          </a:bodyPr>
          <a:lstStyle/>
          <a:p>
            <a:r>
              <a:rPr lang="en-US" dirty="0"/>
              <a:t>Vector Addition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657600"/>
            <a:ext cx="3309803" cy="1260629"/>
          </a:xfrm>
        </p:spPr>
        <p:txBody>
          <a:bodyPr/>
          <a:lstStyle/>
          <a:p>
            <a:r>
              <a:rPr lang="en-US" b="1" dirty="0"/>
              <a:t>Practice Problems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4343400"/>
            <a:ext cx="2766508" cy="1754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1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211209" cy="3508977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/>
              <a:t>José decided to go for a long bike ride.  </a:t>
            </a:r>
          </a:p>
          <a:p>
            <a:pPr lvl="1" algn="ctr"/>
            <a:r>
              <a:rPr lang="en-US" dirty="0"/>
              <a:t>He left home and rode for 15.0 km, 23.5° SE</a:t>
            </a:r>
          </a:p>
          <a:p>
            <a:pPr lvl="1" algn="ctr"/>
            <a:r>
              <a:rPr lang="en-US" dirty="0"/>
              <a:t>Then turned and rode for 11.8 km, 78.2° SE</a:t>
            </a:r>
          </a:p>
          <a:p>
            <a:pPr lvl="1" algn="ctr"/>
            <a:r>
              <a:rPr lang="en-US" dirty="0"/>
              <a:t>Then turned and rode for 5.6 km, 15.3° SW</a:t>
            </a:r>
          </a:p>
          <a:p>
            <a:pPr lvl="1" algn="ctr"/>
            <a:r>
              <a:rPr lang="en-US" dirty="0"/>
              <a:t>Then turned and rode for 7.5 km due West</a:t>
            </a:r>
          </a:p>
          <a:p>
            <a:pPr lvl="1" algn="ctr"/>
            <a:r>
              <a:rPr lang="en-US" dirty="0"/>
              <a:t>He then rode 25.6 km, 67.5 ° NW.</a:t>
            </a:r>
          </a:p>
          <a:p>
            <a:pPr lvl="1" algn="ctr"/>
            <a:endParaRPr lang="en-US" dirty="0"/>
          </a:p>
          <a:p>
            <a:pPr lvl="1" algn="ctr"/>
            <a:r>
              <a:rPr lang="en-US" b="1" dirty="0"/>
              <a:t>What is his displacement?</a:t>
            </a:r>
          </a:p>
          <a:p>
            <a:pPr lvl="1" algn="ctr"/>
            <a:r>
              <a:rPr lang="en-US" b="1" dirty="0"/>
              <a:t>What single vector would take him back home?</a:t>
            </a:r>
          </a:p>
        </p:txBody>
      </p:sp>
    </p:spTree>
    <p:extLst>
      <p:ext uri="{BB962C8B-B14F-4D97-AF65-F5344CB8AC3E}">
        <p14:creationId xmlns:p14="http://schemas.microsoft.com/office/powerpoint/2010/main" val="38050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228" y="598131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/>
              <a:t>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6830"/>
            <a:ext cx="6777317" cy="3508977"/>
          </a:xfrm>
        </p:spPr>
        <p:txBody>
          <a:bodyPr/>
          <a:lstStyle/>
          <a:p>
            <a:r>
              <a:rPr lang="en-US" dirty="0"/>
              <a:t>Aladdin and Abu were moving a crate by sliding it across the floor.  If Aladdin pushed on the box with a force of 525 N, and Abu “helped” with a force of 113 N as shown in the diagram below, what is the net (resultant) force they applied to the box (ignore effects of friction)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4953000"/>
            <a:ext cx="1143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4419600" y="4114800"/>
            <a:ext cx="220980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>
            <a:off x="4419600" y="5410200"/>
            <a:ext cx="2209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768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34.5°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0" y="4114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Aladdin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4" idx="1"/>
          </p:cNvCxnSpPr>
          <p:nvPr/>
        </p:nvCxnSpPr>
        <p:spPr>
          <a:xfrm flipH="1" flipV="1">
            <a:off x="2362200" y="5213866"/>
            <a:ext cx="914400" cy="1963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5414481"/>
            <a:ext cx="2209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62200" y="5421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13.5°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48445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rc 15"/>
          <p:cNvSpPr/>
          <p:nvPr/>
        </p:nvSpPr>
        <p:spPr>
          <a:xfrm rot="14702138">
            <a:off x="2744826" y="5312032"/>
            <a:ext cx="350519" cy="28711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curling stone, sliding across the ice with a momentum of 72.0 kg m s</a:t>
            </a:r>
            <a:r>
              <a:rPr lang="en-US" baseline="30000" dirty="0"/>
              <a:t>-1</a:t>
            </a:r>
            <a:r>
              <a:rPr lang="en-US" dirty="0"/>
              <a:t> , 15.0° to the right of a center line and collides with another curling stone that was moving with a momentum of 12.0 kg m s</a:t>
            </a:r>
            <a:r>
              <a:rPr lang="en-US" baseline="30000" dirty="0"/>
              <a:t>-1</a:t>
            </a:r>
            <a:r>
              <a:rPr lang="en-US" dirty="0"/>
              <a:t>, 23.0° to the left of the center line.</a:t>
            </a:r>
          </a:p>
          <a:p>
            <a:r>
              <a:rPr lang="en-US" dirty="0"/>
              <a:t>What is the total momentum (sum) of the two stones?</a:t>
            </a:r>
          </a:p>
        </p:txBody>
      </p:sp>
    </p:spTree>
    <p:extLst>
      <p:ext uri="{BB962C8B-B14F-4D97-AF65-F5344CB8AC3E}">
        <p14:creationId xmlns:p14="http://schemas.microsoft.com/office/powerpoint/2010/main" val="163390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Schroëdinger</a:t>
            </a:r>
            <a:r>
              <a:rPr lang="en-US" dirty="0"/>
              <a:t> decided to go for a stroll while contemplating the universe.  He started at home, and walked 1.25 km NE before he turned down a pathway that led him 0.75 km, 14.5°NE.  He then turned up a road that he followed for 2.60 km at 75.0°NW before finally following a road that took him 1.85 km, 23.5° SW, where he found a park bench.  How far from home is he?</a:t>
            </a:r>
          </a:p>
        </p:txBody>
      </p:sp>
    </p:spTree>
    <p:extLst>
      <p:ext uri="{BB962C8B-B14F-4D97-AF65-F5344CB8AC3E}">
        <p14:creationId xmlns:p14="http://schemas.microsoft.com/office/powerpoint/2010/main" val="61026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6962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Aaron, Daniel, Ashley, and Taylor all pulled on ropes attached to a tire:</a:t>
            </a:r>
          </a:p>
          <a:p>
            <a:pPr lvl="1"/>
            <a:r>
              <a:rPr lang="en-US" dirty="0"/>
              <a:t>Aaron:  375 N, 88° counter-clockwise from +x-axis</a:t>
            </a:r>
          </a:p>
          <a:p>
            <a:pPr lvl="1"/>
            <a:r>
              <a:rPr lang="en-US" dirty="0"/>
              <a:t>Daniel:  525 N, 115° counter-clockwise from +x-axis</a:t>
            </a:r>
          </a:p>
          <a:p>
            <a:pPr lvl="1"/>
            <a:r>
              <a:rPr lang="en-US" dirty="0"/>
              <a:t>Ashley, 415 N, 187° counter-clockwise from +x-axis</a:t>
            </a:r>
          </a:p>
          <a:p>
            <a:pPr lvl="1"/>
            <a:r>
              <a:rPr lang="en-US" dirty="0"/>
              <a:t>Taylor, 365 N, 315° counter-clockwise from +x-axis</a:t>
            </a:r>
          </a:p>
          <a:p>
            <a:pPr lvl="1"/>
            <a:endParaRPr lang="en-US" dirty="0"/>
          </a:p>
          <a:p>
            <a:r>
              <a:rPr lang="en-US" dirty="0"/>
              <a:t>What Force (and direction) should </a:t>
            </a:r>
            <a:r>
              <a:rPr lang="en-US" dirty="0" err="1"/>
              <a:t>Nishu</a:t>
            </a:r>
            <a:r>
              <a:rPr lang="en-US" dirty="0"/>
              <a:t> pull on the 5</a:t>
            </a:r>
            <a:r>
              <a:rPr lang="en-US" baseline="30000" dirty="0"/>
              <a:t>th</a:t>
            </a:r>
            <a:r>
              <a:rPr lang="en-US" dirty="0"/>
              <a:t> rope in order to keep the tire stationary (net (resultant) force = 0 N)?</a:t>
            </a:r>
          </a:p>
        </p:txBody>
      </p:sp>
    </p:spTree>
    <p:extLst>
      <p:ext uri="{BB962C8B-B14F-4D97-AF65-F5344CB8AC3E}">
        <p14:creationId xmlns:p14="http://schemas.microsoft.com/office/powerpoint/2010/main" val="143367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4742" cy="3508977"/>
          </a:xfrm>
        </p:spPr>
        <p:txBody>
          <a:bodyPr/>
          <a:lstStyle/>
          <a:p>
            <a:r>
              <a:rPr lang="en-US" dirty="0"/>
              <a:t>An airplane is flying at 575 km/h, 75° NE.  If it encounters a cross wind that is 150. km/h, blowing at 37° SE, what is the net velocity of </a:t>
            </a:r>
            <a:r>
              <a:rPr lang="en-US"/>
              <a:t>the plane?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44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261</TotalTime>
  <Words>447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Austin</vt:lpstr>
      <vt:lpstr>Vector Addition</vt:lpstr>
      <vt:lpstr>Problem 1</vt:lpstr>
      <vt:lpstr>Problem 2</vt:lpstr>
      <vt:lpstr>Problem 3</vt:lpstr>
      <vt:lpstr>Problem 4</vt:lpstr>
      <vt:lpstr>Problem 5</vt:lpstr>
      <vt:lpstr>Problem 6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Addition</dc:title>
  <dc:creator>Windows User</dc:creator>
  <cp:lastModifiedBy>Ciustea, Corina    SHS - Staff</cp:lastModifiedBy>
  <cp:revision>12</cp:revision>
  <dcterms:created xsi:type="dcterms:W3CDTF">2017-10-18T15:40:00Z</dcterms:created>
  <dcterms:modified xsi:type="dcterms:W3CDTF">2018-10-22T05:44:26Z</dcterms:modified>
</cp:coreProperties>
</file>