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4" r:id="rId9"/>
    <p:sldId id="262" r:id="rId10"/>
    <p:sldId id="265" r:id="rId11"/>
    <p:sldId id="266" r:id="rId12"/>
    <p:sldId id="267" r:id="rId1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4947A3FE-CD3D-4863-81C4-95BC669BC091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12CC594B-844E-4CEA-8FD0-B7E9F683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77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758-8C8D-428E-A2F2-72F00AF12CE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60AA-1BB2-4FB2-B78F-5258DF8F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758-8C8D-428E-A2F2-72F00AF12CE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60AA-1BB2-4FB2-B78F-5258DF8F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758-8C8D-428E-A2F2-72F00AF12CE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60AA-1BB2-4FB2-B78F-5258DF8F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758-8C8D-428E-A2F2-72F00AF12CE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60AA-1BB2-4FB2-B78F-5258DF8F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758-8C8D-428E-A2F2-72F00AF12CE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60AA-1BB2-4FB2-B78F-5258DF8F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758-8C8D-428E-A2F2-72F00AF12CE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60AA-1BB2-4FB2-B78F-5258DF8F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758-8C8D-428E-A2F2-72F00AF12CE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60AA-1BB2-4FB2-B78F-5258DF8F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758-8C8D-428E-A2F2-72F00AF12CE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60AA-1BB2-4FB2-B78F-5258DF8F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758-8C8D-428E-A2F2-72F00AF12CE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60AA-1BB2-4FB2-B78F-5258DF8F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758-8C8D-428E-A2F2-72F00AF12CE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60AA-1BB2-4FB2-B78F-5258DF8F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758-8C8D-428E-A2F2-72F00AF12CE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60AA-1BB2-4FB2-B78F-5258DF8F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A6758-8C8D-428E-A2F2-72F00AF12CE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460AA-1BB2-4FB2-B78F-5258DF8FAE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3225"/>
            <a:ext cx="7772400" cy="1470025"/>
          </a:xfrm>
        </p:spPr>
        <p:txBody>
          <a:bodyPr/>
          <a:lstStyle/>
          <a:p>
            <a:r>
              <a:rPr lang="en-US" dirty="0" smtClean="0"/>
              <a:t>What Information Can We Take from Graphs?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429000"/>
            <a:ext cx="6553200" cy="1752600"/>
          </a:xfrm>
        </p:spPr>
        <p:txBody>
          <a:bodyPr/>
          <a:lstStyle/>
          <a:p>
            <a:r>
              <a:rPr lang="en-US" dirty="0" smtClean="0"/>
              <a:t>Finding displacement from a v-t graph AND</a:t>
            </a:r>
          </a:p>
          <a:p>
            <a:r>
              <a:rPr lang="en-US" dirty="0" smtClean="0"/>
              <a:t>Finding acceleration from a d-t graph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180"/>
            <a:ext cx="2148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ANSWER KEY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644" t="9462" r="754" b="3847"/>
          <a:stretch>
            <a:fillRect/>
          </a:stretch>
        </p:blipFill>
        <p:spPr bwMode="auto">
          <a:xfrm>
            <a:off x="457200" y="533400"/>
            <a:ext cx="8229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180"/>
            <a:ext cx="2148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ANSWER KEY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4644" t="9462" r="754" b="3847"/>
          <a:stretch>
            <a:fillRect/>
          </a:stretch>
        </p:blipFill>
        <p:spPr bwMode="auto">
          <a:xfrm>
            <a:off x="0" y="533400"/>
            <a:ext cx="8229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867400" y="4267200"/>
          <a:ext cx="22098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</a:t>
                      </a:r>
                      <a:r>
                        <a:rPr lang="en-US" baseline="-25000" dirty="0" err="1" smtClean="0"/>
                        <a:t>inst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dirty="0" smtClean="0"/>
                        <a:t>(m/s)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Instant in time (s)</a:t>
                      </a:r>
                      <a:endParaRPr lang="en-US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2</a:t>
                      </a:r>
                      <a:endParaRPr lang="en-US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4</a:t>
                      </a:r>
                      <a:endParaRPr lang="en-US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6</a:t>
                      </a:r>
                      <a:endParaRPr lang="en-US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8</a:t>
                      </a:r>
                      <a:endParaRPr lang="en-US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1143000" y="5715000"/>
            <a:ext cx="1752600" cy="838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895600" y="4343400"/>
            <a:ext cx="1371600" cy="1295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495800" y="2362200"/>
            <a:ext cx="1219200" cy="17526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324600" y="0"/>
            <a:ext cx="609600" cy="1295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00800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5943600" y="3200400"/>
          <a:ext cx="19812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4" imgW="1218960" imgH="660240" progId="Equation.3">
                  <p:embed/>
                </p:oleObj>
              </mc:Choice>
              <mc:Fallback>
                <p:oleObj name="Equation" r:id="rId4" imgW="121896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00400"/>
                        <a:ext cx="1981200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180"/>
            <a:ext cx="2148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ANSWER KEY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075" t="8523" r="636" b="4661"/>
          <a:stretch>
            <a:fillRect/>
          </a:stretch>
        </p:blipFill>
        <p:spPr bwMode="auto">
          <a:xfrm>
            <a:off x="0" y="429791"/>
            <a:ext cx="8321510" cy="642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410200" y="3429000"/>
            <a:ext cx="1905000" cy="1752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5410200" y="3505200"/>
          <a:ext cx="1898650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4" imgW="1168200" imgH="990360" progId="Equation.3">
                  <p:embed/>
                </p:oleObj>
              </mc:Choice>
              <mc:Fallback>
                <p:oleObj name="Equation" r:id="rId4" imgW="1168200" imgH="990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505200"/>
                        <a:ext cx="1898650" cy="160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410200" y="4572000"/>
            <a:ext cx="1219200" cy="60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81400" y="5334000"/>
            <a:ext cx="46044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slope tells us the </a:t>
            </a:r>
            <a:r>
              <a:rPr lang="en-US" b="1" u="sng" dirty="0" smtClean="0">
                <a:solidFill>
                  <a:srgbClr val="00B050"/>
                </a:solidFill>
                <a:uFill>
                  <a:solidFill>
                    <a:schemeClr val="tx1"/>
                  </a:solidFill>
                </a:uFill>
              </a:rPr>
              <a:t>acceleration</a:t>
            </a:r>
            <a:r>
              <a:rPr lang="en-US" dirty="0" smtClean="0"/>
              <a:t> of the plane.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28" t="14184" r="3191" b="7428"/>
          <a:stretch>
            <a:fillRect/>
          </a:stretch>
        </p:blipFill>
        <p:spPr bwMode="auto">
          <a:xfrm>
            <a:off x="-29935" y="571500"/>
            <a:ext cx="920387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4747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IN CLASS PRACTICE PROBLEMS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17" t="18520" r="10856" b="7401"/>
          <a:stretch>
            <a:fillRect/>
          </a:stretch>
        </p:blipFill>
        <p:spPr bwMode="auto">
          <a:xfrm>
            <a:off x="15587" y="523462"/>
            <a:ext cx="9112827" cy="581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0"/>
            <a:ext cx="2148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ANSWER KEY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14980"/>
            <a:ext cx="2148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ANSWER KEY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17" t="23571" r="4542" b="15819"/>
          <a:stretch>
            <a:fillRect/>
          </a:stretch>
        </p:blipFill>
        <p:spPr bwMode="auto">
          <a:xfrm>
            <a:off x="-27515" y="1191398"/>
            <a:ext cx="9199031" cy="447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854" t="16828" r="7767" b="22330"/>
          <a:stretch>
            <a:fillRect/>
          </a:stretch>
        </p:blipFill>
        <p:spPr bwMode="auto">
          <a:xfrm>
            <a:off x="48639" y="1066800"/>
            <a:ext cx="904672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17" t="25254" r="5805" b="9085"/>
          <a:stretch>
            <a:fillRect/>
          </a:stretch>
        </p:blipFill>
        <p:spPr bwMode="auto">
          <a:xfrm>
            <a:off x="25400" y="999995"/>
            <a:ext cx="9093200" cy="485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314980"/>
            <a:ext cx="2148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ANSWER KEY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7601" y="0"/>
            <a:ext cx="4988798" cy="675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76200"/>
            <a:ext cx="1175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NOTES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705" y="0"/>
            <a:ext cx="70225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609600"/>
            <a:ext cx="5486400" cy="60198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Graph the data on a </a:t>
            </a:r>
            <a:r>
              <a:rPr lang="en-US" i="1" dirty="0" smtClean="0"/>
              <a:t>d-t</a:t>
            </a:r>
            <a:r>
              <a:rPr lang="en-US" dirty="0" smtClean="0"/>
              <a:t> graph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Smoothly sketch a best-fit curve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4 points on the curve (evenly spaced apart) and calculate the instantaneous velocity (show tangent line and all work)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Fill in this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Sketch a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inst</a:t>
            </a:r>
            <a:r>
              <a:rPr lang="en-US" i="1" dirty="0" smtClean="0"/>
              <a:t>-t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graph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Calculate the slope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(with units!)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Fill in the blank: </a:t>
            </a:r>
            <a:r>
              <a:rPr lang="en-US" b="1" dirty="0" smtClean="0"/>
              <a:t>The slope tells us the ________ of the plane.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0"/>
            <a:ext cx="6715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Group Work – Acceleration from a </a:t>
            </a:r>
            <a:r>
              <a:rPr lang="en-US" sz="2800" b="1" i="1" dirty="0" smtClean="0">
                <a:solidFill>
                  <a:srgbClr val="0070C0"/>
                </a:solidFill>
              </a:rPr>
              <a:t>d-t </a:t>
            </a:r>
            <a:r>
              <a:rPr lang="en-US" sz="2800" b="1" dirty="0" smtClean="0">
                <a:solidFill>
                  <a:srgbClr val="0070C0"/>
                </a:solidFill>
              </a:rPr>
              <a:t>graph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371600"/>
          <a:ext cx="3048000" cy="4411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Displacement (m)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</a:t>
                      </a:r>
                    </a:p>
                    <a:p>
                      <a:pPr algn="ctr"/>
                      <a:r>
                        <a:rPr lang="en-US" dirty="0" smtClean="0"/>
                        <a:t>(s)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0" y="3048000"/>
          <a:ext cx="22098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</a:t>
                      </a:r>
                      <a:r>
                        <a:rPr lang="en-US" baseline="-25000" dirty="0" err="1" smtClean="0"/>
                        <a:t>inst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dirty="0" smtClean="0"/>
                        <a:t>(m/s)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Instant in time (s)</a:t>
                      </a:r>
                      <a:endParaRPr lang="en-US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685800"/>
            <a:ext cx="3434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Table 1: </a:t>
            </a:r>
          </a:p>
          <a:p>
            <a:pPr algn="ctr"/>
            <a:r>
              <a:rPr lang="en-US" dirty="0" smtClean="0"/>
              <a:t>Displacement of a plane taking off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187</Words>
  <Application>Microsoft Office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Office Theme</vt:lpstr>
      <vt:lpstr>Equation</vt:lpstr>
      <vt:lpstr>What Information Can We Take from Graphs?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Information Can We Take from Graphs?</dc:title>
  <dc:creator>K. Bennett</dc:creator>
  <cp:lastModifiedBy>Ciustea, Corina    SHS - Staff</cp:lastModifiedBy>
  <cp:revision>23</cp:revision>
  <cp:lastPrinted>2014-10-17T14:17:23Z</cp:lastPrinted>
  <dcterms:created xsi:type="dcterms:W3CDTF">2012-10-18T14:54:30Z</dcterms:created>
  <dcterms:modified xsi:type="dcterms:W3CDTF">2018-10-18T15:46:39Z</dcterms:modified>
</cp:coreProperties>
</file>